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sldIdLst>
    <p:sldId id="273" r:id="rId2"/>
    <p:sldId id="256" r:id="rId3"/>
    <p:sldId id="257" r:id="rId4"/>
    <p:sldId id="262" r:id="rId5"/>
    <p:sldId id="263" r:id="rId6"/>
    <p:sldId id="258" r:id="rId7"/>
    <p:sldId id="259" r:id="rId8"/>
    <p:sldId id="264" r:id="rId9"/>
    <p:sldId id="260" r:id="rId10"/>
    <p:sldId id="267" r:id="rId11"/>
    <p:sldId id="265" r:id="rId12"/>
    <p:sldId id="268" r:id="rId13"/>
    <p:sldId id="269" r:id="rId14"/>
    <p:sldId id="270" r:id="rId15"/>
    <p:sldId id="266" r:id="rId16"/>
    <p:sldId id="261" r:id="rId17"/>
    <p:sldId id="271" r:id="rId18"/>
    <p:sldId id="272" r:id="rId19"/>
    <p:sldId id="274" r:id="rId2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00FE"/>
    <a:srgbClr val="9966FF"/>
    <a:srgbClr val="EFBD05"/>
    <a:srgbClr val="FFCC00"/>
    <a:srgbClr val="990099"/>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384" autoAdjust="0"/>
  </p:normalViewPr>
  <p:slideViewPr>
    <p:cSldViewPr>
      <p:cViewPr varScale="1">
        <p:scale>
          <a:sx n="81" d="100"/>
          <a:sy n="81" d="100"/>
        </p:scale>
        <p:origin x="941"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205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6989068C-7917-4F24-BFAC-EA064266B209}" type="slidenum">
              <a:rPr lang="en-US"/>
              <a:pPr>
                <a:defRPr/>
              </a:pPr>
              <a:t>‹#›</a:t>
            </a:fld>
            <a:endParaRPr lang="en-US"/>
          </a:p>
        </p:txBody>
      </p:sp>
    </p:spTree>
    <p:extLst>
      <p:ext uri="{BB962C8B-B14F-4D97-AF65-F5344CB8AC3E}">
        <p14:creationId xmlns:p14="http://schemas.microsoft.com/office/powerpoint/2010/main" val="35112292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C5B000B-E1F4-4CE5-8F9A-385BFD729178}" type="slidenum">
              <a:rPr lang="en-US" sz="1200"/>
              <a:pPr/>
              <a:t>11</a:t>
            </a:fld>
            <a:endParaRPr lang="en-US" sz="1200"/>
          </a:p>
        </p:txBody>
      </p:sp>
      <p:sp>
        <p:nvSpPr>
          <p:cNvPr id="14339" name="Rectangle 2"/>
          <p:cNvSpPr>
            <a:spLocks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lvl="1" eaLnBrk="1" hangingPunct="1"/>
            <a:r>
              <a:rPr lang="en-US" smtClean="0"/>
              <a:t>From the Nicene Creed – council of Nicaea – A.D. 325</a:t>
            </a:r>
          </a:p>
          <a:p>
            <a:pPr lvl="1" eaLnBrk="1" hangingPunct="1"/>
            <a:r>
              <a:rPr lang="en-US" smtClean="0">
                <a:latin typeface="Arial" panose="020B0604020202020204" pitchFamily="34" charset="0"/>
              </a:rPr>
              <a:t>We believe … in one Lord Jesus Christ, the Son of God, begotten from the Father . . . God from God, light from light, true God from true God, begotten not made, of one essence with the Father</a:t>
            </a:r>
          </a:p>
          <a:p>
            <a:pPr lvl="1" eaLnBrk="1" hangingPunct="1"/>
            <a:r>
              <a:rPr lang="en-US" smtClean="0">
                <a:latin typeface="Arial" panose="020B0604020202020204" pitchFamily="34" charset="0"/>
              </a:rPr>
              <a:t>(</a:t>
            </a:r>
            <a:r>
              <a:rPr lang="en-US" u="sng" smtClean="0">
                <a:latin typeface="Arial" panose="020B0604020202020204" pitchFamily="34" charset="0"/>
              </a:rPr>
              <a:t>The Trinitarian Controversy</a:t>
            </a:r>
            <a:r>
              <a:rPr lang="en-US" smtClean="0">
                <a:latin typeface="Arial" panose="020B0604020202020204" pitchFamily="34" charset="0"/>
              </a:rPr>
              <a:t> p. 49 with essence as a translation of homoousios)</a:t>
            </a:r>
          </a:p>
          <a:p>
            <a:pPr lvl="1" eaLnBrk="1" hangingPunct="1"/>
            <a:r>
              <a:rPr lang="en-US" smtClean="0"/>
              <a:t>The Council of Chalcedon A.D. 451</a:t>
            </a:r>
          </a:p>
          <a:p>
            <a:pPr lvl="1" eaLnBrk="1" hangingPunct="1"/>
            <a:r>
              <a:rPr lang="en-US" smtClean="0">
                <a:latin typeface="Arial" panose="020B0604020202020204" pitchFamily="34" charset="0"/>
              </a:rPr>
              <a:t>Following, therefore, the holy fathers, we confess one and the same Son, who is our Lord Jesus  Christ, and we all agree in teaching that this very same Son is complete in his deity and complete-the very same-in his humanity. . .. two natures since the difference of the natures is not destroyed because of the union, but on the contrary, the character of each nature is preserved and comes together in one person (</a:t>
            </a:r>
            <a:r>
              <a:rPr lang="en-US" u="sng" smtClean="0">
                <a:latin typeface="Arial" panose="020B0604020202020204" pitchFamily="34" charset="0"/>
              </a:rPr>
              <a:t>The Christological Controversy</a:t>
            </a:r>
            <a:r>
              <a:rPr lang="en-US" smtClean="0">
                <a:latin typeface="Arial" panose="020B0604020202020204" pitchFamily="34" charset="0"/>
              </a:rPr>
              <a:t> p. 159)</a:t>
            </a:r>
          </a:p>
          <a:p>
            <a:pPr eaLnBrk="1" hangingPunct="1"/>
            <a:endParaRPr lang="en-US" smtClean="0"/>
          </a:p>
        </p:txBody>
      </p:sp>
    </p:spTree>
    <p:extLst>
      <p:ext uri="{BB962C8B-B14F-4D97-AF65-F5344CB8AC3E}">
        <p14:creationId xmlns:p14="http://schemas.microsoft.com/office/powerpoint/2010/main" val="2238851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56343D1-8D5A-4B39-9BEA-3A80DD0972CD}" type="slidenum">
              <a:rPr lang="en-US" sz="1200"/>
              <a:pPr/>
              <a:t>13</a:t>
            </a:fld>
            <a:endParaRPr lang="en-US" sz="1200"/>
          </a:p>
        </p:txBody>
      </p:sp>
      <p:sp>
        <p:nvSpPr>
          <p:cNvPr id="17411" name="Rectangle 2"/>
          <p:cNvSpPr>
            <a:spLocks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r>
              <a:rPr lang="en-US" smtClean="0"/>
              <a:t>Wesley used these 39 articles in forming the beliefs of the Methodist church.</a:t>
            </a:r>
          </a:p>
          <a:p>
            <a:pPr eaLnBrk="1" hangingPunct="1"/>
            <a:r>
              <a:rPr lang="en-US" smtClean="0"/>
              <a:t>Selections form  </a:t>
            </a:r>
            <a:r>
              <a:rPr lang="en-US" smtClean="0">
                <a:latin typeface="Arial" panose="020B0604020202020204" pitchFamily="34" charset="0"/>
              </a:rPr>
              <a:t>The Creeds of Christendom Vol. III p. 488)</a:t>
            </a:r>
          </a:p>
          <a:p>
            <a:pPr eaLnBrk="1" hangingPunct="1"/>
            <a:endParaRPr lang="en-US" smtClean="0"/>
          </a:p>
          <a:p>
            <a:pPr eaLnBrk="1" hangingPunct="1"/>
            <a:endParaRPr lang="en-US" smtClean="0"/>
          </a:p>
        </p:txBody>
      </p:sp>
    </p:spTree>
    <p:extLst>
      <p:ext uri="{BB962C8B-B14F-4D97-AF65-F5344CB8AC3E}">
        <p14:creationId xmlns:p14="http://schemas.microsoft.com/office/powerpoint/2010/main" val="36731306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7E16BED-2D65-431C-B1D8-DD08D88BE992}" type="slidenum">
              <a:rPr lang="en-US" sz="1200"/>
              <a:pPr/>
              <a:t>14</a:t>
            </a:fld>
            <a:endParaRPr lang="en-US" sz="1200"/>
          </a:p>
        </p:txBody>
      </p:sp>
      <p:sp>
        <p:nvSpPr>
          <p:cNvPr id="19459" name="Rectangle 2"/>
          <p:cNvSpPr>
            <a:spLocks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r>
              <a:rPr lang="en-US" smtClean="0"/>
              <a:t>p. 21</a:t>
            </a:r>
          </a:p>
        </p:txBody>
      </p:sp>
    </p:spTree>
    <p:extLst>
      <p:ext uri="{BB962C8B-B14F-4D97-AF65-F5344CB8AC3E}">
        <p14:creationId xmlns:p14="http://schemas.microsoft.com/office/powerpoint/2010/main" val="4182284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6BFF5030-2688-4AF7-9BD1-2ED07B88299D}" type="slidenum">
              <a:rPr lang="en-US" sz="1200"/>
              <a:pPr/>
              <a:t>16</a:t>
            </a:fld>
            <a:endParaRPr lang="en-US" sz="1200"/>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r>
              <a:rPr lang="en-US" smtClean="0">
                <a:latin typeface="Arial" panose="020B0604020202020204" pitchFamily="34" charset="0"/>
              </a:rPr>
              <a:t>Each of the first 2 steps are pathways to the next.  </a:t>
            </a:r>
          </a:p>
        </p:txBody>
      </p:sp>
    </p:spTree>
    <p:extLst>
      <p:ext uri="{BB962C8B-B14F-4D97-AF65-F5344CB8AC3E}">
        <p14:creationId xmlns:p14="http://schemas.microsoft.com/office/powerpoint/2010/main" val="975743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3308398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02385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43800" y="990600"/>
            <a:ext cx="1600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43200" y="990600"/>
            <a:ext cx="4648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345383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743200" y="990600"/>
            <a:ext cx="6400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819400" y="2133600"/>
            <a:ext cx="6324600" cy="4724400"/>
          </a:xfrm>
        </p:spPr>
        <p:txBody>
          <a:bodyPr/>
          <a:lstStyle/>
          <a:p>
            <a:pPr lvl="0"/>
            <a:endParaRPr lang="en-US" noProof="0" smtClean="0"/>
          </a:p>
        </p:txBody>
      </p:sp>
    </p:spTree>
    <p:extLst>
      <p:ext uri="{BB962C8B-B14F-4D97-AF65-F5344CB8AC3E}">
        <p14:creationId xmlns:p14="http://schemas.microsoft.com/office/powerpoint/2010/main" val="45781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2419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440464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819400" y="2133600"/>
            <a:ext cx="30861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57900" y="2133600"/>
            <a:ext cx="30861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94820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2146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4171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05228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100866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16768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854F2B"/>
            </a:gs>
            <a:gs pos="50000">
              <a:srgbClr val="E69106"/>
            </a:gs>
            <a:gs pos="100000">
              <a:srgbClr val="854F2B"/>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743200" y="990600"/>
            <a:ext cx="6400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819400" y="2133600"/>
            <a:ext cx="63246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4" descr="D:\IMAGES\CELEBHOL\HOLIDAYS\CHRISTMS\CEHCH086.JPG"/>
          <p:cNvPicPr>
            <a:picLocks noChangeAspect="1" noChangeArrowheads="1"/>
          </p:cNvPicPr>
          <p:nvPr/>
        </p:nvPicPr>
        <p:blipFill>
          <a:blip r:embed="rId14">
            <a:extLst>
              <a:ext uri="{28A0092B-C50C-407E-A947-70E740481C1C}">
                <a14:useLocalDpi xmlns:a14="http://schemas.microsoft.com/office/drawing/2010/main" val="0"/>
              </a:ext>
            </a:extLst>
          </a:blip>
          <a:srcRect l="15889" r="20761"/>
          <a:stretch>
            <a:fillRect/>
          </a:stretch>
        </p:blipFill>
        <p:spPr bwMode="auto">
          <a:xfrm>
            <a:off x="0" y="1066800"/>
            <a:ext cx="26670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WordArt 5"/>
          <p:cNvSpPr>
            <a:spLocks noChangeArrowheads="1" noChangeShapeType="1" noTextEdit="1"/>
          </p:cNvSpPr>
          <p:nvPr/>
        </p:nvSpPr>
        <p:spPr bwMode="auto">
          <a:xfrm>
            <a:off x="0" y="152400"/>
            <a:ext cx="9144000" cy="6858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spc="720">
                <a:solidFill>
                  <a:srgbClr val="F2B756"/>
                </a:solidFill>
                <a:effectLst>
                  <a:outerShdw dist="45791" dir="3378596" algn="ctr" rotWithShape="0">
                    <a:srgbClr val="4D4D4D"/>
                  </a:outerShdw>
                </a:effectLst>
                <a:latin typeface="Arial Black" panose="020B0A04020102020204" pitchFamily="34" charset="0"/>
              </a:rPr>
              <a:t> Come and See   Come and See  Come and See  Come and See </a:t>
            </a: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4400" kern="1200">
          <a:solidFill>
            <a:srgbClr val="EEEB6C"/>
          </a:solidFill>
          <a:latin typeface="+mj-lt"/>
          <a:ea typeface="+mj-ea"/>
          <a:cs typeface="+mj-cs"/>
        </a:defRPr>
      </a:lvl1pPr>
      <a:lvl2pPr algn="ctr" rtl="0" eaLnBrk="0" fontAlgn="base" hangingPunct="0">
        <a:spcBef>
          <a:spcPct val="0"/>
        </a:spcBef>
        <a:spcAft>
          <a:spcPct val="0"/>
        </a:spcAft>
        <a:defRPr sz="4400">
          <a:solidFill>
            <a:srgbClr val="EEEB6C"/>
          </a:solidFill>
          <a:latin typeface="Times New Roman" panose="02020603050405020304" pitchFamily="18" charset="0"/>
        </a:defRPr>
      </a:lvl2pPr>
      <a:lvl3pPr algn="ctr" rtl="0" eaLnBrk="0" fontAlgn="base" hangingPunct="0">
        <a:spcBef>
          <a:spcPct val="0"/>
        </a:spcBef>
        <a:spcAft>
          <a:spcPct val="0"/>
        </a:spcAft>
        <a:defRPr sz="4400">
          <a:solidFill>
            <a:srgbClr val="EEEB6C"/>
          </a:solidFill>
          <a:latin typeface="Times New Roman" panose="02020603050405020304" pitchFamily="18" charset="0"/>
        </a:defRPr>
      </a:lvl3pPr>
      <a:lvl4pPr algn="ctr" rtl="0" eaLnBrk="0" fontAlgn="base" hangingPunct="0">
        <a:spcBef>
          <a:spcPct val="0"/>
        </a:spcBef>
        <a:spcAft>
          <a:spcPct val="0"/>
        </a:spcAft>
        <a:defRPr sz="4400">
          <a:solidFill>
            <a:srgbClr val="EEEB6C"/>
          </a:solidFill>
          <a:latin typeface="Times New Roman" panose="02020603050405020304" pitchFamily="18" charset="0"/>
        </a:defRPr>
      </a:lvl4pPr>
      <a:lvl5pPr algn="ctr" rtl="0" eaLnBrk="0" fontAlgn="base" hangingPunct="0">
        <a:spcBef>
          <a:spcPct val="0"/>
        </a:spcBef>
        <a:spcAft>
          <a:spcPct val="0"/>
        </a:spcAft>
        <a:defRPr sz="4400">
          <a:solidFill>
            <a:srgbClr val="EEEB6C"/>
          </a:solidFill>
          <a:latin typeface="Times New Roman" panose="02020603050405020304" pitchFamily="18" charset="0"/>
        </a:defRPr>
      </a:lvl5pPr>
      <a:lvl6pPr marL="457200" algn="ctr" rtl="0" fontAlgn="base">
        <a:spcBef>
          <a:spcPct val="0"/>
        </a:spcBef>
        <a:spcAft>
          <a:spcPct val="0"/>
        </a:spcAft>
        <a:defRPr sz="4400">
          <a:solidFill>
            <a:srgbClr val="EEEB6C"/>
          </a:solidFill>
          <a:latin typeface="Times New Roman" panose="02020603050405020304" pitchFamily="18" charset="0"/>
        </a:defRPr>
      </a:lvl6pPr>
      <a:lvl7pPr marL="914400" algn="ctr" rtl="0" fontAlgn="base">
        <a:spcBef>
          <a:spcPct val="0"/>
        </a:spcBef>
        <a:spcAft>
          <a:spcPct val="0"/>
        </a:spcAft>
        <a:defRPr sz="4400">
          <a:solidFill>
            <a:srgbClr val="EEEB6C"/>
          </a:solidFill>
          <a:latin typeface="Times New Roman" panose="02020603050405020304" pitchFamily="18" charset="0"/>
        </a:defRPr>
      </a:lvl7pPr>
      <a:lvl8pPr marL="1371600" algn="ctr" rtl="0" fontAlgn="base">
        <a:spcBef>
          <a:spcPct val="0"/>
        </a:spcBef>
        <a:spcAft>
          <a:spcPct val="0"/>
        </a:spcAft>
        <a:defRPr sz="4400">
          <a:solidFill>
            <a:srgbClr val="EEEB6C"/>
          </a:solidFill>
          <a:latin typeface="Times New Roman" panose="02020603050405020304" pitchFamily="18" charset="0"/>
        </a:defRPr>
      </a:lvl8pPr>
      <a:lvl9pPr marL="1828800" algn="ctr" rtl="0" fontAlgn="base">
        <a:spcBef>
          <a:spcPct val="0"/>
        </a:spcBef>
        <a:spcAft>
          <a:spcPct val="0"/>
        </a:spcAft>
        <a:defRPr sz="4400">
          <a:solidFill>
            <a:srgbClr val="EEEB6C"/>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rgbClr val="EEEB6C"/>
          </a:solidFill>
          <a:latin typeface="+mn-lt"/>
          <a:ea typeface="+mn-ea"/>
          <a:cs typeface="+mn-cs"/>
        </a:defRPr>
      </a:lvl1pPr>
      <a:lvl2pPr marL="742950" indent="-285750" algn="l" rtl="0" eaLnBrk="0" fontAlgn="base" hangingPunct="0">
        <a:spcBef>
          <a:spcPct val="20000"/>
        </a:spcBef>
        <a:spcAft>
          <a:spcPct val="0"/>
        </a:spcAft>
        <a:buChar char="–"/>
        <a:defRPr sz="2800" kern="1200">
          <a:solidFill>
            <a:srgbClr val="EEEB6C"/>
          </a:solidFill>
          <a:latin typeface="+mn-lt"/>
          <a:ea typeface="+mn-ea"/>
          <a:cs typeface="+mn-cs"/>
        </a:defRPr>
      </a:lvl2pPr>
      <a:lvl3pPr marL="1143000" indent="-228600" algn="l" rtl="0" eaLnBrk="0" fontAlgn="base" hangingPunct="0">
        <a:spcBef>
          <a:spcPct val="20000"/>
        </a:spcBef>
        <a:spcAft>
          <a:spcPct val="0"/>
        </a:spcAft>
        <a:buChar char="•"/>
        <a:defRPr sz="2400" kern="1200">
          <a:solidFill>
            <a:srgbClr val="EEEB6C"/>
          </a:solidFill>
          <a:latin typeface="+mn-lt"/>
          <a:ea typeface="+mn-ea"/>
          <a:cs typeface="+mn-cs"/>
        </a:defRPr>
      </a:lvl3pPr>
      <a:lvl4pPr marL="1600200" indent="-228600" algn="l" rtl="0" eaLnBrk="0" fontAlgn="base" hangingPunct="0">
        <a:spcBef>
          <a:spcPct val="20000"/>
        </a:spcBef>
        <a:spcAft>
          <a:spcPct val="0"/>
        </a:spcAft>
        <a:buChar char="–"/>
        <a:defRPr sz="2000" kern="1200">
          <a:solidFill>
            <a:srgbClr val="EEEB6C"/>
          </a:solidFill>
          <a:latin typeface="+mn-lt"/>
          <a:ea typeface="+mn-ea"/>
          <a:cs typeface="+mn-cs"/>
        </a:defRPr>
      </a:lvl4pPr>
      <a:lvl5pPr marL="2057400" indent="-228600" algn="l" rtl="0" eaLnBrk="0" fontAlgn="base" hangingPunct="0">
        <a:spcBef>
          <a:spcPct val="20000"/>
        </a:spcBef>
        <a:spcAft>
          <a:spcPct val="0"/>
        </a:spcAft>
        <a:buChar char="»"/>
        <a:defRPr sz="2000" kern="1200">
          <a:solidFill>
            <a:srgbClr val="EEEB6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3" descr="D:\IMAGES\CELEBHOL\HOLIDAYS\ADVENT\CEHAD028.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381000"/>
            <a:ext cx="8382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WordArt 4"/>
          <p:cNvSpPr>
            <a:spLocks noChangeArrowheads="1" noChangeShapeType="1" noTextEdit="1"/>
          </p:cNvSpPr>
          <p:nvPr/>
        </p:nvSpPr>
        <p:spPr bwMode="auto">
          <a:xfrm>
            <a:off x="990600" y="2286000"/>
            <a:ext cx="4910138" cy="2286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7F00FE"/>
                </a:solidFill>
                <a:effectLst>
                  <a:outerShdw dist="35921" dir="2700000" algn="ctr" rotWithShape="0">
                    <a:srgbClr val="C0C0C0"/>
                  </a:outerShdw>
                </a:effectLst>
                <a:latin typeface="Impact" panose="020B0806030902050204" pitchFamily="34" charset="0"/>
              </a:rPr>
              <a:t>First Sunday</a:t>
            </a:r>
          </a:p>
          <a:p>
            <a:pPr algn="ctr"/>
            <a:r>
              <a:rPr lang="en-US" sz="3600" kern="10">
                <a:solidFill>
                  <a:srgbClr val="7F00FE"/>
                </a:solidFill>
                <a:effectLst>
                  <a:outerShdw dist="35921" dir="2700000" algn="ctr" rotWithShape="0">
                    <a:srgbClr val="C0C0C0"/>
                  </a:outerShdw>
                </a:effectLst>
                <a:latin typeface="Impact" panose="020B0806030902050204" pitchFamily="34" charset="0"/>
              </a:rPr>
              <a:t> of Advent</a:t>
            </a:r>
          </a:p>
        </p:txBody>
      </p:sp>
      <p:sp>
        <p:nvSpPr>
          <p:cNvPr id="3076" name="Freeform 6"/>
          <p:cNvSpPr>
            <a:spLocks/>
          </p:cNvSpPr>
          <p:nvPr/>
        </p:nvSpPr>
        <p:spPr bwMode="auto">
          <a:xfrm>
            <a:off x="711200" y="560388"/>
            <a:ext cx="5276850" cy="465137"/>
          </a:xfrm>
          <a:custGeom>
            <a:avLst/>
            <a:gdLst>
              <a:gd name="T0" fmla="*/ 125413 w 3324"/>
              <a:gd name="T1" fmla="*/ 185260 h 585"/>
              <a:gd name="T2" fmla="*/ 700088 w 3324"/>
              <a:gd name="T3" fmla="*/ 87462 h 585"/>
              <a:gd name="T4" fmla="*/ 944563 w 3324"/>
              <a:gd name="T5" fmla="*/ 116881 h 585"/>
              <a:gd name="T6" fmla="*/ 1266825 w 3324"/>
              <a:gd name="T7" fmla="*/ 102569 h 585"/>
              <a:gd name="T8" fmla="*/ 1360488 w 3324"/>
              <a:gd name="T9" fmla="*/ 136758 h 585"/>
              <a:gd name="T10" fmla="*/ 1416050 w 3324"/>
              <a:gd name="T11" fmla="*/ 194006 h 585"/>
              <a:gd name="T12" fmla="*/ 1471613 w 3324"/>
              <a:gd name="T13" fmla="*/ 237737 h 585"/>
              <a:gd name="T14" fmla="*/ 1647825 w 3324"/>
              <a:gd name="T15" fmla="*/ 31804 h 585"/>
              <a:gd name="T16" fmla="*/ 1747838 w 3324"/>
              <a:gd name="T17" fmla="*/ 83486 h 585"/>
              <a:gd name="T18" fmla="*/ 1847850 w 3324"/>
              <a:gd name="T19" fmla="*/ 64404 h 585"/>
              <a:gd name="T20" fmla="*/ 1927225 w 3324"/>
              <a:gd name="T21" fmla="*/ 72355 h 585"/>
              <a:gd name="T22" fmla="*/ 2114550 w 3324"/>
              <a:gd name="T23" fmla="*/ 70764 h 585"/>
              <a:gd name="T24" fmla="*/ 2325688 w 3324"/>
              <a:gd name="T25" fmla="*/ 98593 h 585"/>
              <a:gd name="T26" fmla="*/ 2749550 w 3324"/>
              <a:gd name="T27" fmla="*/ 159816 h 585"/>
              <a:gd name="T28" fmla="*/ 2801938 w 3324"/>
              <a:gd name="T29" fmla="*/ 213088 h 585"/>
              <a:gd name="T30" fmla="*/ 2794000 w 3324"/>
              <a:gd name="T31" fmla="*/ 73150 h 585"/>
              <a:gd name="T32" fmla="*/ 3043238 w 3324"/>
              <a:gd name="T33" fmla="*/ 42936 h 585"/>
              <a:gd name="T34" fmla="*/ 3090863 w 3324"/>
              <a:gd name="T35" fmla="*/ 96208 h 585"/>
              <a:gd name="T36" fmla="*/ 3260725 w 3324"/>
              <a:gd name="T37" fmla="*/ 38165 h 585"/>
              <a:gd name="T38" fmla="*/ 3295650 w 3324"/>
              <a:gd name="T39" fmla="*/ 87462 h 585"/>
              <a:gd name="T40" fmla="*/ 3200400 w 3324"/>
              <a:gd name="T41" fmla="*/ 144709 h 585"/>
              <a:gd name="T42" fmla="*/ 2990850 w 3324"/>
              <a:gd name="T43" fmla="*/ 206728 h 585"/>
              <a:gd name="T44" fmla="*/ 3055938 w 3324"/>
              <a:gd name="T45" fmla="*/ 232171 h 585"/>
              <a:gd name="T46" fmla="*/ 3194050 w 3324"/>
              <a:gd name="T47" fmla="*/ 261590 h 585"/>
              <a:gd name="T48" fmla="*/ 3241675 w 3324"/>
              <a:gd name="T49" fmla="*/ 327584 h 585"/>
              <a:gd name="T50" fmla="*/ 3235325 w 3324"/>
              <a:gd name="T51" fmla="*/ 204342 h 585"/>
              <a:gd name="T52" fmla="*/ 3405188 w 3324"/>
              <a:gd name="T53" fmla="*/ 92232 h 585"/>
              <a:gd name="T54" fmla="*/ 3479800 w 3324"/>
              <a:gd name="T55" fmla="*/ 89847 h 585"/>
              <a:gd name="T56" fmla="*/ 3490913 w 3324"/>
              <a:gd name="T57" fmla="*/ 159021 h 585"/>
              <a:gd name="T58" fmla="*/ 3984625 w 3324"/>
              <a:gd name="T59" fmla="*/ 95413 h 585"/>
              <a:gd name="T60" fmla="*/ 4179888 w 3324"/>
              <a:gd name="T61" fmla="*/ 41346 h 585"/>
              <a:gd name="T62" fmla="*/ 4306888 w 3324"/>
              <a:gd name="T63" fmla="*/ 23853 h 585"/>
              <a:gd name="T64" fmla="*/ 4421188 w 3324"/>
              <a:gd name="T65" fmla="*/ 7156 h 585"/>
              <a:gd name="T66" fmla="*/ 4451350 w 3324"/>
              <a:gd name="T67" fmla="*/ 23853 h 585"/>
              <a:gd name="T68" fmla="*/ 4500563 w 3324"/>
              <a:gd name="T69" fmla="*/ 87462 h 585"/>
              <a:gd name="T70" fmla="*/ 4687888 w 3324"/>
              <a:gd name="T71" fmla="*/ 65994 h 585"/>
              <a:gd name="T72" fmla="*/ 5022850 w 3324"/>
              <a:gd name="T73" fmla="*/ 19083 h 585"/>
              <a:gd name="T74" fmla="*/ 5049838 w 3324"/>
              <a:gd name="T75" fmla="*/ 221039 h 585"/>
              <a:gd name="T76" fmla="*/ 5035550 w 3324"/>
              <a:gd name="T77" fmla="*/ 271926 h 585"/>
              <a:gd name="T78" fmla="*/ 5113338 w 3324"/>
              <a:gd name="T79" fmla="*/ 320428 h 585"/>
              <a:gd name="T80" fmla="*/ 5251450 w 3324"/>
              <a:gd name="T81" fmla="*/ 391192 h 585"/>
              <a:gd name="T82" fmla="*/ 5091113 w 3324"/>
              <a:gd name="T83" fmla="*/ 391192 h 585"/>
              <a:gd name="T84" fmla="*/ 4938713 w 3324"/>
              <a:gd name="T85" fmla="*/ 365749 h 585"/>
              <a:gd name="T86" fmla="*/ 4243388 w 3324"/>
              <a:gd name="T87" fmla="*/ 384036 h 585"/>
              <a:gd name="T88" fmla="*/ 3922713 w 3324"/>
              <a:gd name="T89" fmla="*/ 343486 h 585"/>
              <a:gd name="T90" fmla="*/ 3649663 w 3324"/>
              <a:gd name="T91" fmla="*/ 464342 h 585"/>
              <a:gd name="T92" fmla="*/ 3536950 w 3324"/>
              <a:gd name="T93" fmla="*/ 231376 h 585"/>
              <a:gd name="T94" fmla="*/ 3292475 w 3324"/>
              <a:gd name="T95" fmla="*/ 424587 h 585"/>
              <a:gd name="T96" fmla="*/ 2654300 w 3324"/>
              <a:gd name="T97" fmla="*/ 362568 h 585"/>
              <a:gd name="T98" fmla="*/ 2651125 w 3324"/>
              <a:gd name="T99" fmla="*/ 409480 h 585"/>
              <a:gd name="T100" fmla="*/ 2403475 w 3324"/>
              <a:gd name="T101" fmla="*/ 365749 h 585"/>
              <a:gd name="T102" fmla="*/ 2387600 w 3324"/>
              <a:gd name="T103" fmla="*/ 411865 h 585"/>
              <a:gd name="T104" fmla="*/ 2132013 w 3324"/>
              <a:gd name="T105" fmla="*/ 303730 h 585"/>
              <a:gd name="T106" fmla="*/ 1831975 w 3324"/>
              <a:gd name="T107" fmla="*/ 429357 h 585"/>
              <a:gd name="T108" fmla="*/ 1081088 w 3324"/>
              <a:gd name="T109" fmla="*/ 403914 h 585"/>
              <a:gd name="T110" fmla="*/ 957263 w 3324"/>
              <a:gd name="T111" fmla="*/ 341896 h 585"/>
              <a:gd name="T112" fmla="*/ 728663 w 3324"/>
              <a:gd name="T113" fmla="*/ 405504 h 585"/>
              <a:gd name="T114" fmla="*/ 574675 w 3324"/>
              <a:gd name="T115" fmla="*/ 388807 h 585"/>
              <a:gd name="T116" fmla="*/ 488950 w 3324"/>
              <a:gd name="T117" fmla="*/ 422996 h 585"/>
              <a:gd name="T118" fmla="*/ 260350 w 3324"/>
              <a:gd name="T119" fmla="*/ 310091 h 585"/>
              <a:gd name="T120" fmla="*/ 142875 w 3324"/>
              <a:gd name="T121" fmla="*/ 244893 h 585"/>
              <a:gd name="T122" fmla="*/ 153988 w 3324"/>
              <a:gd name="T123" fmla="*/ 306116 h 585"/>
              <a:gd name="T124" fmla="*/ 90488 w 3324"/>
              <a:gd name="T125" fmla="*/ 125627 h 58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3324" h="585">
                <a:moveTo>
                  <a:pt x="65" y="153"/>
                </a:moveTo>
                <a:lnTo>
                  <a:pt x="69" y="166"/>
                </a:lnTo>
                <a:lnTo>
                  <a:pt x="73" y="171"/>
                </a:lnTo>
                <a:lnTo>
                  <a:pt x="80" y="171"/>
                </a:lnTo>
                <a:lnTo>
                  <a:pt x="86" y="168"/>
                </a:lnTo>
                <a:lnTo>
                  <a:pt x="93" y="163"/>
                </a:lnTo>
                <a:lnTo>
                  <a:pt x="99" y="158"/>
                </a:lnTo>
                <a:lnTo>
                  <a:pt x="106" y="155"/>
                </a:lnTo>
                <a:lnTo>
                  <a:pt x="110" y="156"/>
                </a:lnTo>
                <a:lnTo>
                  <a:pt x="114" y="164"/>
                </a:lnTo>
                <a:lnTo>
                  <a:pt x="116" y="179"/>
                </a:lnTo>
                <a:lnTo>
                  <a:pt x="121" y="177"/>
                </a:lnTo>
                <a:lnTo>
                  <a:pt x="124" y="176"/>
                </a:lnTo>
                <a:lnTo>
                  <a:pt x="128" y="172"/>
                </a:lnTo>
                <a:lnTo>
                  <a:pt x="132" y="169"/>
                </a:lnTo>
                <a:lnTo>
                  <a:pt x="136" y="166"/>
                </a:lnTo>
                <a:lnTo>
                  <a:pt x="140" y="164"/>
                </a:lnTo>
                <a:lnTo>
                  <a:pt x="143" y="163"/>
                </a:lnTo>
                <a:lnTo>
                  <a:pt x="148" y="161"/>
                </a:lnTo>
                <a:lnTo>
                  <a:pt x="151" y="163"/>
                </a:lnTo>
                <a:lnTo>
                  <a:pt x="155" y="166"/>
                </a:lnTo>
                <a:lnTo>
                  <a:pt x="151" y="177"/>
                </a:lnTo>
                <a:lnTo>
                  <a:pt x="146" y="187"/>
                </a:lnTo>
                <a:lnTo>
                  <a:pt x="139" y="193"/>
                </a:lnTo>
                <a:lnTo>
                  <a:pt x="132" y="198"/>
                </a:lnTo>
                <a:lnTo>
                  <a:pt x="123" y="201"/>
                </a:lnTo>
                <a:lnTo>
                  <a:pt x="114" y="204"/>
                </a:lnTo>
                <a:lnTo>
                  <a:pt x="106" y="209"/>
                </a:lnTo>
                <a:lnTo>
                  <a:pt x="98" y="214"/>
                </a:lnTo>
                <a:lnTo>
                  <a:pt x="91" y="220"/>
                </a:lnTo>
                <a:lnTo>
                  <a:pt x="84" y="230"/>
                </a:lnTo>
                <a:lnTo>
                  <a:pt x="83" y="232"/>
                </a:lnTo>
                <a:lnTo>
                  <a:pt x="82" y="232"/>
                </a:lnTo>
                <a:lnTo>
                  <a:pt x="80" y="233"/>
                </a:lnTo>
                <a:lnTo>
                  <a:pt x="79" y="233"/>
                </a:lnTo>
                <a:lnTo>
                  <a:pt x="78" y="235"/>
                </a:lnTo>
                <a:lnTo>
                  <a:pt x="78" y="236"/>
                </a:lnTo>
                <a:lnTo>
                  <a:pt x="77" y="238"/>
                </a:lnTo>
                <a:lnTo>
                  <a:pt x="76" y="240"/>
                </a:lnTo>
                <a:lnTo>
                  <a:pt x="76" y="241"/>
                </a:lnTo>
                <a:lnTo>
                  <a:pt x="76" y="243"/>
                </a:lnTo>
                <a:lnTo>
                  <a:pt x="77" y="248"/>
                </a:lnTo>
                <a:lnTo>
                  <a:pt x="79" y="251"/>
                </a:lnTo>
                <a:lnTo>
                  <a:pt x="80" y="251"/>
                </a:lnTo>
                <a:lnTo>
                  <a:pt x="82" y="251"/>
                </a:lnTo>
                <a:lnTo>
                  <a:pt x="83" y="251"/>
                </a:lnTo>
                <a:lnTo>
                  <a:pt x="85" y="249"/>
                </a:lnTo>
                <a:lnTo>
                  <a:pt x="87" y="249"/>
                </a:lnTo>
                <a:lnTo>
                  <a:pt x="88" y="248"/>
                </a:lnTo>
                <a:lnTo>
                  <a:pt x="91" y="248"/>
                </a:lnTo>
                <a:lnTo>
                  <a:pt x="93" y="249"/>
                </a:lnTo>
                <a:lnTo>
                  <a:pt x="108" y="232"/>
                </a:lnTo>
                <a:lnTo>
                  <a:pt x="125" y="217"/>
                </a:lnTo>
                <a:lnTo>
                  <a:pt x="141" y="206"/>
                </a:lnTo>
                <a:lnTo>
                  <a:pt x="160" y="196"/>
                </a:lnTo>
                <a:lnTo>
                  <a:pt x="177" y="185"/>
                </a:lnTo>
                <a:lnTo>
                  <a:pt x="194" y="176"/>
                </a:lnTo>
                <a:lnTo>
                  <a:pt x="210" y="163"/>
                </a:lnTo>
                <a:lnTo>
                  <a:pt x="226" y="148"/>
                </a:lnTo>
                <a:lnTo>
                  <a:pt x="241" y="131"/>
                </a:lnTo>
                <a:lnTo>
                  <a:pt x="254" y="108"/>
                </a:lnTo>
                <a:lnTo>
                  <a:pt x="273" y="97"/>
                </a:lnTo>
                <a:lnTo>
                  <a:pt x="293" y="91"/>
                </a:lnTo>
                <a:lnTo>
                  <a:pt x="314" y="86"/>
                </a:lnTo>
                <a:lnTo>
                  <a:pt x="335" y="86"/>
                </a:lnTo>
                <a:lnTo>
                  <a:pt x="358" y="86"/>
                </a:lnTo>
                <a:lnTo>
                  <a:pt x="379" y="91"/>
                </a:lnTo>
                <a:lnTo>
                  <a:pt x="401" y="96"/>
                </a:lnTo>
                <a:lnTo>
                  <a:pt x="421" y="102"/>
                </a:lnTo>
                <a:lnTo>
                  <a:pt x="441" y="110"/>
                </a:lnTo>
                <a:lnTo>
                  <a:pt x="459" y="118"/>
                </a:lnTo>
                <a:lnTo>
                  <a:pt x="461" y="107"/>
                </a:lnTo>
                <a:lnTo>
                  <a:pt x="463" y="96"/>
                </a:lnTo>
                <a:lnTo>
                  <a:pt x="468" y="86"/>
                </a:lnTo>
                <a:lnTo>
                  <a:pt x="471" y="75"/>
                </a:lnTo>
                <a:lnTo>
                  <a:pt x="475" y="64"/>
                </a:lnTo>
                <a:lnTo>
                  <a:pt x="480" y="54"/>
                </a:lnTo>
                <a:lnTo>
                  <a:pt x="486" y="46"/>
                </a:lnTo>
                <a:lnTo>
                  <a:pt x="492" y="38"/>
                </a:lnTo>
                <a:lnTo>
                  <a:pt x="499" y="30"/>
                </a:lnTo>
                <a:lnTo>
                  <a:pt x="506" y="25"/>
                </a:lnTo>
                <a:lnTo>
                  <a:pt x="522" y="16"/>
                </a:lnTo>
                <a:lnTo>
                  <a:pt x="536" y="17"/>
                </a:lnTo>
                <a:lnTo>
                  <a:pt x="549" y="25"/>
                </a:lnTo>
                <a:lnTo>
                  <a:pt x="561" y="36"/>
                </a:lnTo>
                <a:lnTo>
                  <a:pt x="572" y="49"/>
                </a:lnTo>
                <a:lnTo>
                  <a:pt x="583" y="62"/>
                </a:lnTo>
                <a:lnTo>
                  <a:pt x="594" y="70"/>
                </a:lnTo>
                <a:lnTo>
                  <a:pt x="604" y="70"/>
                </a:lnTo>
                <a:lnTo>
                  <a:pt x="616" y="62"/>
                </a:lnTo>
                <a:lnTo>
                  <a:pt x="629" y="41"/>
                </a:lnTo>
                <a:lnTo>
                  <a:pt x="642" y="41"/>
                </a:lnTo>
                <a:lnTo>
                  <a:pt x="636" y="67"/>
                </a:lnTo>
                <a:lnTo>
                  <a:pt x="672" y="51"/>
                </a:lnTo>
                <a:lnTo>
                  <a:pt x="672" y="67"/>
                </a:lnTo>
                <a:lnTo>
                  <a:pt x="665" y="75"/>
                </a:lnTo>
                <a:lnTo>
                  <a:pt x="656" y="81"/>
                </a:lnTo>
                <a:lnTo>
                  <a:pt x="647" y="88"/>
                </a:lnTo>
                <a:lnTo>
                  <a:pt x="639" y="94"/>
                </a:lnTo>
                <a:lnTo>
                  <a:pt x="630" y="100"/>
                </a:lnTo>
                <a:lnTo>
                  <a:pt x="622" y="107"/>
                </a:lnTo>
                <a:lnTo>
                  <a:pt x="613" y="115"/>
                </a:lnTo>
                <a:lnTo>
                  <a:pt x="606" y="124"/>
                </a:lnTo>
                <a:lnTo>
                  <a:pt x="600" y="134"/>
                </a:lnTo>
                <a:lnTo>
                  <a:pt x="595" y="147"/>
                </a:lnTo>
                <a:lnTo>
                  <a:pt x="603" y="148"/>
                </a:lnTo>
                <a:lnTo>
                  <a:pt x="611" y="147"/>
                </a:lnTo>
                <a:lnTo>
                  <a:pt x="617" y="144"/>
                </a:lnTo>
                <a:lnTo>
                  <a:pt x="624" y="139"/>
                </a:lnTo>
                <a:lnTo>
                  <a:pt x="629" y="131"/>
                </a:lnTo>
                <a:lnTo>
                  <a:pt x="634" y="123"/>
                </a:lnTo>
                <a:lnTo>
                  <a:pt x="641" y="116"/>
                </a:lnTo>
                <a:lnTo>
                  <a:pt x="646" y="108"/>
                </a:lnTo>
                <a:lnTo>
                  <a:pt x="653" y="102"/>
                </a:lnTo>
                <a:lnTo>
                  <a:pt x="659" y="99"/>
                </a:lnTo>
                <a:lnTo>
                  <a:pt x="666" y="94"/>
                </a:lnTo>
                <a:lnTo>
                  <a:pt x="672" y="89"/>
                </a:lnTo>
                <a:lnTo>
                  <a:pt x="679" y="84"/>
                </a:lnTo>
                <a:lnTo>
                  <a:pt x="684" y="80"/>
                </a:lnTo>
                <a:lnTo>
                  <a:pt x="690" y="76"/>
                </a:lnTo>
                <a:lnTo>
                  <a:pt x="697" y="72"/>
                </a:lnTo>
                <a:lnTo>
                  <a:pt x="703" y="70"/>
                </a:lnTo>
                <a:lnTo>
                  <a:pt x="710" y="68"/>
                </a:lnTo>
                <a:lnTo>
                  <a:pt x="716" y="68"/>
                </a:lnTo>
                <a:lnTo>
                  <a:pt x="724" y="70"/>
                </a:lnTo>
                <a:lnTo>
                  <a:pt x="722" y="89"/>
                </a:lnTo>
                <a:lnTo>
                  <a:pt x="769" y="83"/>
                </a:lnTo>
                <a:lnTo>
                  <a:pt x="769" y="108"/>
                </a:lnTo>
                <a:lnTo>
                  <a:pt x="774" y="110"/>
                </a:lnTo>
                <a:lnTo>
                  <a:pt x="779" y="110"/>
                </a:lnTo>
                <a:lnTo>
                  <a:pt x="784" y="110"/>
                </a:lnTo>
                <a:lnTo>
                  <a:pt x="790" y="108"/>
                </a:lnTo>
                <a:lnTo>
                  <a:pt x="794" y="108"/>
                </a:lnTo>
                <a:lnTo>
                  <a:pt x="799" y="107"/>
                </a:lnTo>
                <a:lnTo>
                  <a:pt x="804" y="107"/>
                </a:lnTo>
                <a:lnTo>
                  <a:pt x="808" y="107"/>
                </a:lnTo>
                <a:lnTo>
                  <a:pt x="812" y="110"/>
                </a:lnTo>
                <a:lnTo>
                  <a:pt x="816" y="115"/>
                </a:lnTo>
                <a:lnTo>
                  <a:pt x="808" y="123"/>
                </a:lnTo>
                <a:lnTo>
                  <a:pt x="798" y="129"/>
                </a:lnTo>
                <a:lnTo>
                  <a:pt x="788" y="132"/>
                </a:lnTo>
                <a:lnTo>
                  <a:pt x="778" y="134"/>
                </a:lnTo>
                <a:lnTo>
                  <a:pt x="766" y="136"/>
                </a:lnTo>
                <a:lnTo>
                  <a:pt x="754" y="137"/>
                </a:lnTo>
                <a:lnTo>
                  <a:pt x="743" y="139"/>
                </a:lnTo>
                <a:lnTo>
                  <a:pt x="731" y="142"/>
                </a:lnTo>
                <a:lnTo>
                  <a:pt x="721" y="147"/>
                </a:lnTo>
                <a:lnTo>
                  <a:pt x="711" y="156"/>
                </a:lnTo>
                <a:lnTo>
                  <a:pt x="710" y="156"/>
                </a:lnTo>
                <a:lnTo>
                  <a:pt x="710" y="158"/>
                </a:lnTo>
                <a:lnTo>
                  <a:pt x="709" y="160"/>
                </a:lnTo>
                <a:lnTo>
                  <a:pt x="709" y="161"/>
                </a:lnTo>
                <a:lnTo>
                  <a:pt x="709" y="163"/>
                </a:lnTo>
                <a:lnTo>
                  <a:pt x="710" y="164"/>
                </a:lnTo>
                <a:lnTo>
                  <a:pt x="710" y="166"/>
                </a:lnTo>
                <a:lnTo>
                  <a:pt x="711" y="166"/>
                </a:lnTo>
                <a:lnTo>
                  <a:pt x="725" y="160"/>
                </a:lnTo>
                <a:lnTo>
                  <a:pt x="740" y="155"/>
                </a:lnTo>
                <a:lnTo>
                  <a:pt x="755" y="152"/>
                </a:lnTo>
                <a:lnTo>
                  <a:pt x="771" y="148"/>
                </a:lnTo>
                <a:lnTo>
                  <a:pt x="786" y="145"/>
                </a:lnTo>
                <a:lnTo>
                  <a:pt x="802" y="145"/>
                </a:lnTo>
                <a:lnTo>
                  <a:pt x="818" y="145"/>
                </a:lnTo>
                <a:lnTo>
                  <a:pt x="834" y="147"/>
                </a:lnTo>
                <a:lnTo>
                  <a:pt x="849" y="150"/>
                </a:lnTo>
                <a:lnTo>
                  <a:pt x="864" y="156"/>
                </a:lnTo>
                <a:lnTo>
                  <a:pt x="865" y="161"/>
                </a:lnTo>
                <a:lnTo>
                  <a:pt x="865" y="164"/>
                </a:lnTo>
                <a:lnTo>
                  <a:pt x="864" y="168"/>
                </a:lnTo>
                <a:lnTo>
                  <a:pt x="863" y="169"/>
                </a:lnTo>
                <a:lnTo>
                  <a:pt x="862" y="171"/>
                </a:lnTo>
                <a:lnTo>
                  <a:pt x="860" y="172"/>
                </a:lnTo>
                <a:lnTo>
                  <a:pt x="857" y="172"/>
                </a:lnTo>
                <a:lnTo>
                  <a:pt x="855" y="174"/>
                </a:lnTo>
                <a:lnTo>
                  <a:pt x="853" y="174"/>
                </a:lnTo>
                <a:lnTo>
                  <a:pt x="851" y="176"/>
                </a:lnTo>
                <a:lnTo>
                  <a:pt x="842" y="176"/>
                </a:lnTo>
                <a:lnTo>
                  <a:pt x="834" y="174"/>
                </a:lnTo>
                <a:lnTo>
                  <a:pt x="824" y="172"/>
                </a:lnTo>
                <a:lnTo>
                  <a:pt x="815" y="169"/>
                </a:lnTo>
                <a:lnTo>
                  <a:pt x="807" y="168"/>
                </a:lnTo>
                <a:lnTo>
                  <a:pt x="798" y="166"/>
                </a:lnTo>
                <a:lnTo>
                  <a:pt x="790" y="166"/>
                </a:lnTo>
                <a:lnTo>
                  <a:pt x="782" y="169"/>
                </a:lnTo>
                <a:lnTo>
                  <a:pt x="776" y="176"/>
                </a:lnTo>
                <a:lnTo>
                  <a:pt x="769" y="185"/>
                </a:lnTo>
                <a:lnTo>
                  <a:pt x="779" y="182"/>
                </a:lnTo>
                <a:lnTo>
                  <a:pt x="788" y="179"/>
                </a:lnTo>
                <a:lnTo>
                  <a:pt x="799" y="177"/>
                </a:lnTo>
                <a:lnTo>
                  <a:pt x="811" y="177"/>
                </a:lnTo>
                <a:lnTo>
                  <a:pt x="822" y="179"/>
                </a:lnTo>
                <a:lnTo>
                  <a:pt x="834" y="180"/>
                </a:lnTo>
                <a:lnTo>
                  <a:pt x="844" y="182"/>
                </a:lnTo>
                <a:lnTo>
                  <a:pt x="856" y="187"/>
                </a:lnTo>
                <a:lnTo>
                  <a:pt x="867" y="192"/>
                </a:lnTo>
                <a:lnTo>
                  <a:pt x="877" y="198"/>
                </a:lnTo>
                <a:lnTo>
                  <a:pt x="881" y="233"/>
                </a:lnTo>
                <a:lnTo>
                  <a:pt x="882" y="232"/>
                </a:lnTo>
                <a:lnTo>
                  <a:pt x="883" y="232"/>
                </a:lnTo>
                <a:lnTo>
                  <a:pt x="885" y="230"/>
                </a:lnTo>
                <a:lnTo>
                  <a:pt x="886" y="230"/>
                </a:lnTo>
                <a:lnTo>
                  <a:pt x="888" y="228"/>
                </a:lnTo>
                <a:lnTo>
                  <a:pt x="889" y="228"/>
                </a:lnTo>
                <a:lnTo>
                  <a:pt x="890" y="228"/>
                </a:lnTo>
                <a:lnTo>
                  <a:pt x="892" y="228"/>
                </a:lnTo>
                <a:lnTo>
                  <a:pt x="893" y="228"/>
                </a:lnTo>
                <a:lnTo>
                  <a:pt x="894" y="230"/>
                </a:lnTo>
                <a:lnTo>
                  <a:pt x="892" y="244"/>
                </a:lnTo>
                <a:lnTo>
                  <a:pt x="890" y="259"/>
                </a:lnTo>
                <a:lnTo>
                  <a:pt x="885" y="275"/>
                </a:lnTo>
                <a:lnTo>
                  <a:pt x="881" y="289"/>
                </a:lnTo>
                <a:lnTo>
                  <a:pt x="877" y="305"/>
                </a:lnTo>
                <a:lnTo>
                  <a:pt x="874" y="321"/>
                </a:lnTo>
                <a:lnTo>
                  <a:pt x="870" y="337"/>
                </a:lnTo>
                <a:lnTo>
                  <a:pt x="869" y="353"/>
                </a:lnTo>
                <a:lnTo>
                  <a:pt x="870" y="368"/>
                </a:lnTo>
                <a:lnTo>
                  <a:pt x="875" y="384"/>
                </a:lnTo>
                <a:lnTo>
                  <a:pt x="883" y="372"/>
                </a:lnTo>
                <a:lnTo>
                  <a:pt x="889" y="358"/>
                </a:lnTo>
                <a:lnTo>
                  <a:pt x="893" y="344"/>
                </a:lnTo>
                <a:lnTo>
                  <a:pt x="896" y="328"/>
                </a:lnTo>
                <a:lnTo>
                  <a:pt x="898" y="310"/>
                </a:lnTo>
                <a:lnTo>
                  <a:pt x="899" y="292"/>
                </a:lnTo>
                <a:lnTo>
                  <a:pt x="902" y="276"/>
                </a:lnTo>
                <a:lnTo>
                  <a:pt x="904" y="260"/>
                </a:lnTo>
                <a:lnTo>
                  <a:pt x="908" y="244"/>
                </a:lnTo>
                <a:lnTo>
                  <a:pt x="913" y="230"/>
                </a:lnTo>
                <a:lnTo>
                  <a:pt x="933" y="185"/>
                </a:lnTo>
                <a:lnTo>
                  <a:pt x="939" y="195"/>
                </a:lnTo>
                <a:lnTo>
                  <a:pt x="936" y="209"/>
                </a:lnTo>
                <a:lnTo>
                  <a:pt x="932" y="224"/>
                </a:lnTo>
                <a:lnTo>
                  <a:pt x="926" y="238"/>
                </a:lnTo>
                <a:lnTo>
                  <a:pt x="921" y="252"/>
                </a:lnTo>
                <a:lnTo>
                  <a:pt x="917" y="267"/>
                </a:lnTo>
                <a:lnTo>
                  <a:pt x="912" y="281"/>
                </a:lnTo>
                <a:lnTo>
                  <a:pt x="910" y="296"/>
                </a:lnTo>
                <a:lnTo>
                  <a:pt x="908" y="310"/>
                </a:lnTo>
                <a:lnTo>
                  <a:pt x="909" y="324"/>
                </a:lnTo>
                <a:lnTo>
                  <a:pt x="913" y="339"/>
                </a:lnTo>
                <a:lnTo>
                  <a:pt x="919" y="331"/>
                </a:lnTo>
                <a:lnTo>
                  <a:pt x="922" y="321"/>
                </a:lnTo>
                <a:lnTo>
                  <a:pt x="925" y="310"/>
                </a:lnTo>
                <a:lnTo>
                  <a:pt x="927" y="299"/>
                </a:lnTo>
                <a:lnTo>
                  <a:pt x="928" y="286"/>
                </a:lnTo>
                <a:lnTo>
                  <a:pt x="930" y="275"/>
                </a:lnTo>
                <a:lnTo>
                  <a:pt x="932" y="262"/>
                </a:lnTo>
                <a:lnTo>
                  <a:pt x="934" y="251"/>
                </a:lnTo>
                <a:lnTo>
                  <a:pt x="936" y="240"/>
                </a:lnTo>
                <a:lnTo>
                  <a:pt x="939" y="230"/>
                </a:lnTo>
                <a:lnTo>
                  <a:pt x="940" y="225"/>
                </a:lnTo>
                <a:lnTo>
                  <a:pt x="941" y="220"/>
                </a:lnTo>
                <a:lnTo>
                  <a:pt x="944" y="216"/>
                </a:lnTo>
                <a:lnTo>
                  <a:pt x="945" y="211"/>
                </a:lnTo>
                <a:lnTo>
                  <a:pt x="947" y="206"/>
                </a:lnTo>
                <a:lnTo>
                  <a:pt x="949" y="201"/>
                </a:lnTo>
                <a:lnTo>
                  <a:pt x="950" y="196"/>
                </a:lnTo>
                <a:lnTo>
                  <a:pt x="951" y="192"/>
                </a:lnTo>
                <a:lnTo>
                  <a:pt x="951" y="185"/>
                </a:lnTo>
                <a:lnTo>
                  <a:pt x="950" y="179"/>
                </a:lnTo>
                <a:lnTo>
                  <a:pt x="945" y="171"/>
                </a:lnTo>
                <a:lnTo>
                  <a:pt x="939" y="163"/>
                </a:lnTo>
                <a:lnTo>
                  <a:pt x="932" y="158"/>
                </a:lnTo>
                <a:lnTo>
                  <a:pt x="924" y="153"/>
                </a:lnTo>
                <a:lnTo>
                  <a:pt x="918" y="148"/>
                </a:lnTo>
                <a:lnTo>
                  <a:pt x="911" y="145"/>
                </a:lnTo>
                <a:lnTo>
                  <a:pt x="906" y="139"/>
                </a:lnTo>
                <a:lnTo>
                  <a:pt x="902" y="132"/>
                </a:lnTo>
                <a:lnTo>
                  <a:pt x="900" y="124"/>
                </a:lnTo>
                <a:lnTo>
                  <a:pt x="903" y="115"/>
                </a:lnTo>
                <a:lnTo>
                  <a:pt x="918" y="107"/>
                </a:lnTo>
                <a:lnTo>
                  <a:pt x="933" y="94"/>
                </a:lnTo>
                <a:lnTo>
                  <a:pt x="948" y="80"/>
                </a:lnTo>
                <a:lnTo>
                  <a:pt x="962" y="64"/>
                </a:lnTo>
                <a:lnTo>
                  <a:pt x="977" y="49"/>
                </a:lnTo>
                <a:lnTo>
                  <a:pt x="991" y="38"/>
                </a:lnTo>
                <a:lnTo>
                  <a:pt x="1006" y="32"/>
                </a:lnTo>
                <a:lnTo>
                  <a:pt x="1022" y="32"/>
                </a:lnTo>
                <a:lnTo>
                  <a:pt x="1038" y="40"/>
                </a:lnTo>
                <a:lnTo>
                  <a:pt x="1056" y="60"/>
                </a:lnTo>
                <a:lnTo>
                  <a:pt x="1059" y="60"/>
                </a:lnTo>
                <a:lnTo>
                  <a:pt x="1061" y="59"/>
                </a:lnTo>
                <a:lnTo>
                  <a:pt x="1063" y="56"/>
                </a:lnTo>
                <a:lnTo>
                  <a:pt x="1065" y="54"/>
                </a:lnTo>
                <a:lnTo>
                  <a:pt x="1067" y="51"/>
                </a:lnTo>
                <a:lnTo>
                  <a:pt x="1070" y="49"/>
                </a:lnTo>
                <a:lnTo>
                  <a:pt x="1072" y="48"/>
                </a:lnTo>
                <a:lnTo>
                  <a:pt x="1075" y="46"/>
                </a:lnTo>
                <a:lnTo>
                  <a:pt x="1078" y="46"/>
                </a:lnTo>
                <a:lnTo>
                  <a:pt x="1081" y="48"/>
                </a:lnTo>
                <a:lnTo>
                  <a:pt x="1073" y="83"/>
                </a:lnTo>
                <a:lnTo>
                  <a:pt x="1077" y="83"/>
                </a:lnTo>
                <a:lnTo>
                  <a:pt x="1081" y="81"/>
                </a:lnTo>
                <a:lnTo>
                  <a:pt x="1085" y="76"/>
                </a:lnTo>
                <a:lnTo>
                  <a:pt x="1088" y="72"/>
                </a:lnTo>
                <a:lnTo>
                  <a:pt x="1091" y="65"/>
                </a:lnTo>
                <a:lnTo>
                  <a:pt x="1094" y="60"/>
                </a:lnTo>
                <a:lnTo>
                  <a:pt x="1098" y="54"/>
                </a:lnTo>
                <a:lnTo>
                  <a:pt x="1102" y="49"/>
                </a:lnTo>
                <a:lnTo>
                  <a:pt x="1106" y="46"/>
                </a:lnTo>
                <a:lnTo>
                  <a:pt x="1112" y="44"/>
                </a:lnTo>
                <a:lnTo>
                  <a:pt x="1110" y="54"/>
                </a:lnTo>
                <a:lnTo>
                  <a:pt x="1108" y="64"/>
                </a:lnTo>
                <a:lnTo>
                  <a:pt x="1104" y="72"/>
                </a:lnTo>
                <a:lnTo>
                  <a:pt x="1100" y="78"/>
                </a:lnTo>
                <a:lnTo>
                  <a:pt x="1094" y="86"/>
                </a:lnTo>
                <a:lnTo>
                  <a:pt x="1090" y="92"/>
                </a:lnTo>
                <a:lnTo>
                  <a:pt x="1085" y="100"/>
                </a:lnTo>
                <a:lnTo>
                  <a:pt x="1080" y="108"/>
                </a:lnTo>
                <a:lnTo>
                  <a:pt x="1077" y="118"/>
                </a:lnTo>
                <a:lnTo>
                  <a:pt x="1075" y="128"/>
                </a:lnTo>
                <a:lnTo>
                  <a:pt x="1084" y="123"/>
                </a:lnTo>
                <a:lnTo>
                  <a:pt x="1092" y="115"/>
                </a:lnTo>
                <a:lnTo>
                  <a:pt x="1101" y="105"/>
                </a:lnTo>
                <a:lnTo>
                  <a:pt x="1108" y="94"/>
                </a:lnTo>
                <a:lnTo>
                  <a:pt x="1115" y="81"/>
                </a:lnTo>
                <a:lnTo>
                  <a:pt x="1122" y="70"/>
                </a:lnTo>
                <a:lnTo>
                  <a:pt x="1131" y="59"/>
                </a:lnTo>
                <a:lnTo>
                  <a:pt x="1140" y="49"/>
                </a:lnTo>
                <a:lnTo>
                  <a:pt x="1148" y="41"/>
                </a:lnTo>
                <a:lnTo>
                  <a:pt x="1159" y="38"/>
                </a:lnTo>
                <a:lnTo>
                  <a:pt x="1161" y="57"/>
                </a:lnTo>
                <a:lnTo>
                  <a:pt x="1164" y="56"/>
                </a:lnTo>
                <a:lnTo>
                  <a:pt x="1168" y="52"/>
                </a:lnTo>
                <a:lnTo>
                  <a:pt x="1171" y="49"/>
                </a:lnTo>
                <a:lnTo>
                  <a:pt x="1173" y="46"/>
                </a:lnTo>
                <a:lnTo>
                  <a:pt x="1175" y="44"/>
                </a:lnTo>
                <a:lnTo>
                  <a:pt x="1177" y="41"/>
                </a:lnTo>
                <a:lnTo>
                  <a:pt x="1179" y="40"/>
                </a:lnTo>
                <a:lnTo>
                  <a:pt x="1183" y="38"/>
                </a:lnTo>
                <a:lnTo>
                  <a:pt x="1186" y="38"/>
                </a:lnTo>
                <a:lnTo>
                  <a:pt x="1189" y="38"/>
                </a:lnTo>
                <a:lnTo>
                  <a:pt x="1190" y="40"/>
                </a:lnTo>
                <a:lnTo>
                  <a:pt x="1191" y="41"/>
                </a:lnTo>
                <a:lnTo>
                  <a:pt x="1191" y="43"/>
                </a:lnTo>
                <a:lnTo>
                  <a:pt x="1192" y="46"/>
                </a:lnTo>
                <a:lnTo>
                  <a:pt x="1192" y="49"/>
                </a:lnTo>
                <a:lnTo>
                  <a:pt x="1191" y="52"/>
                </a:lnTo>
                <a:lnTo>
                  <a:pt x="1191" y="54"/>
                </a:lnTo>
                <a:lnTo>
                  <a:pt x="1190" y="57"/>
                </a:lnTo>
                <a:lnTo>
                  <a:pt x="1189" y="59"/>
                </a:lnTo>
                <a:lnTo>
                  <a:pt x="1187" y="60"/>
                </a:lnTo>
                <a:lnTo>
                  <a:pt x="1183" y="62"/>
                </a:lnTo>
                <a:lnTo>
                  <a:pt x="1179" y="64"/>
                </a:lnTo>
                <a:lnTo>
                  <a:pt x="1176" y="67"/>
                </a:lnTo>
                <a:lnTo>
                  <a:pt x="1173" y="70"/>
                </a:lnTo>
                <a:lnTo>
                  <a:pt x="1170" y="73"/>
                </a:lnTo>
                <a:lnTo>
                  <a:pt x="1168" y="76"/>
                </a:lnTo>
                <a:lnTo>
                  <a:pt x="1164" y="81"/>
                </a:lnTo>
                <a:lnTo>
                  <a:pt x="1162" y="86"/>
                </a:lnTo>
                <a:lnTo>
                  <a:pt x="1159" y="91"/>
                </a:lnTo>
                <a:lnTo>
                  <a:pt x="1157" y="96"/>
                </a:lnTo>
                <a:lnTo>
                  <a:pt x="1166" y="94"/>
                </a:lnTo>
                <a:lnTo>
                  <a:pt x="1174" y="91"/>
                </a:lnTo>
                <a:lnTo>
                  <a:pt x="1183" y="86"/>
                </a:lnTo>
                <a:lnTo>
                  <a:pt x="1190" y="78"/>
                </a:lnTo>
                <a:lnTo>
                  <a:pt x="1198" y="68"/>
                </a:lnTo>
                <a:lnTo>
                  <a:pt x="1204" y="59"/>
                </a:lnTo>
                <a:lnTo>
                  <a:pt x="1212" y="49"/>
                </a:lnTo>
                <a:lnTo>
                  <a:pt x="1219" y="40"/>
                </a:lnTo>
                <a:lnTo>
                  <a:pt x="1228" y="32"/>
                </a:lnTo>
                <a:lnTo>
                  <a:pt x="1236" y="25"/>
                </a:lnTo>
                <a:lnTo>
                  <a:pt x="1239" y="24"/>
                </a:lnTo>
                <a:lnTo>
                  <a:pt x="1241" y="24"/>
                </a:lnTo>
                <a:lnTo>
                  <a:pt x="1243" y="24"/>
                </a:lnTo>
                <a:lnTo>
                  <a:pt x="1245" y="22"/>
                </a:lnTo>
                <a:lnTo>
                  <a:pt x="1247" y="22"/>
                </a:lnTo>
                <a:lnTo>
                  <a:pt x="1249" y="22"/>
                </a:lnTo>
                <a:lnTo>
                  <a:pt x="1253" y="22"/>
                </a:lnTo>
                <a:lnTo>
                  <a:pt x="1255" y="22"/>
                </a:lnTo>
                <a:lnTo>
                  <a:pt x="1258" y="22"/>
                </a:lnTo>
                <a:lnTo>
                  <a:pt x="1260" y="22"/>
                </a:lnTo>
                <a:lnTo>
                  <a:pt x="1260" y="33"/>
                </a:lnTo>
                <a:lnTo>
                  <a:pt x="1257" y="41"/>
                </a:lnTo>
                <a:lnTo>
                  <a:pt x="1253" y="46"/>
                </a:lnTo>
                <a:lnTo>
                  <a:pt x="1246" y="51"/>
                </a:lnTo>
                <a:lnTo>
                  <a:pt x="1239" y="54"/>
                </a:lnTo>
                <a:lnTo>
                  <a:pt x="1230" y="57"/>
                </a:lnTo>
                <a:lnTo>
                  <a:pt x="1221" y="60"/>
                </a:lnTo>
                <a:lnTo>
                  <a:pt x="1214" y="65"/>
                </a:lnTo>
                <a:lnTo>
                  <a:pt x="1207" y="73"/>
                </a:lnTo>
                <a:lnTo>
                  <a:pt x="1202" y="83"/>
                </a:lnTo>
                <a:lnTo>
                  <a:pt x="1202" y="89"/>
                </a:lnTo>
                <a:lnTo>
                  <a:pt x="1214" y="91"/>
                </a:lnTo>
                <a:lnTo>
                  <a:pt x="1226" y="88"/>
                </a:lnTo>
                <a:lnTo>
                  <a:pt x="1236" y="81"/>
                </a:lnTo>
                <a:lnTo>
                  <a:pt x="1247" y="73"/>
                </a:lnTo>
                <a:lnTo>
                  <a:pt x="1258" y="64"/>
                </a:lnTo>
                <a:lnTo>
                  <a:pt x="1270" y="54"/>
                </a:lnTo>
                <a:lnTo>
                  <a:pt x="1281" y="44"/>
                </a:lnTo>
                <a:lnTo>
                  <a:pt x="1292" y="38"/>
                </a:lnTo>
                <a:lnTo>
                  <a:pt x="1305" y="33"/>
                </a:lnTo>
                <a:lnTo>
                  <a:pt x="1318" y="32"/>
                </a:lnTo>
                <a:lnTo>
                  <a:pt x="1322" y="41"/>
                </a:lnTo>
                <a:lnTo>
                  <a:pt x="1327" y="46"/>
                </a:lnTo>
                <a:lnTo>
                  <a:pt x="1333" y="49"/>
                </a:lnTo>
                <a:lnTo>
                  <a:pt x="1342" y="49"/>
                </a:lnTo>
                <a:lnTo>
                  <a:pt x="1350" y="48"/>
                </a:lnTo>
                <a:lnTo>
                  <a:pt x="1358" y="46"/>
                </a:lnTo>
                <a:lnTo>
                  <a:pt x="1365" y="44"/>
                </a:lnTo>
                <a:lnTo>
                  <a:pt x="1371" y="46"/>
                </a:lnTo>
                <a:lnTo>
                  <a:pt x="1375" y="51"/>
                </a:lnTo>
                <a:lnTo>
                  <a:pt x="1376" y="60"/>
                </a:lnTo>
                <a:lnTo>
                  <a:pt x="1369" y="65"/>
                </a:lnTo>
                <a:lnTo>
                  <a:pt x="1360" y="68"/>
                </a:lnTo>
                <a:lnTo>
                  <a:pt x="1352" y="72"/>
                </a:lnTo>
                <a:lnTo>
                  <a:pt x="1343" y="75"/>
                </a:lnTo>
                <a:lnTo>
                  <a:pt x="1336" y="76"/>
                </a:lnTo>
                <a:lnTo>
                  <a:pt x="1327" y="80"/>
                </a:lnTo>
                <a:lnTo>
                  <a:pt x="1319" y="83"/>
                </a:lnTo>
                <a:lnTo>
                  <a:pt x="1312" y="88"/>
                </a:lnTo>
                <a:lnTo>
                  <a:pt x="1305" y="92"/>
                </a:lnTo>
                <a:lnTo>
                  <a:pt x="1299" y="99"/>
                </a:lnTo>
                <a:lnTo>
                  <a:pt x="1304" y="100"/>
                </a:lnTo>
                <a:lnTo>
                  <a:pt x="1310" y="100"/>
                </a:lnTo>
                <a:lnTo>
                  <a:pt x="1315" y="99"/>
                </a:lnTo>
                <a:lnTo>
                  <a:pt x="1320" y="96"/>
                </a:lnTo>
                <a:lnTo>
                  <a:pt x="1326" y="92"/>
                </a:lnTo>
                <a:lnTo>
                  <a:pt x="1332" y="89"/>
                </a:lnTo>
                <a:lnTo>
                  <a:pt x="1338" y="86"/>
                </a:lnTo>
                <a:lnTo>
                  <a:pt x="1344" y="83"/>
                </a:lnTo>
                <a:lnTo>
                  <a:pt x="1351" y="80"/>
                </a:lnTo>
                <a:lnTo>
                  <a:pt x="1357" y="80"/>
                </a:lnTo>
                <a:lnTo>
                  <a:pt x="1362" y="81"/>
                </a:lnTo>
                <a:lnTo>
                  <a:pt x="1368" y="81"/>
                </a:lnTo>
                <a:lnTo>
                  <a:pt x="1373" y="80"/>
                </a:lnTo>
                <a:lnTo>
                  <a:pt x="1379" y="76"/>
                </a:lnTo>
                <a:lnTo>
                  <a:pt x="1383" y="75"/>
                </a:lnTo>
                <a:lnTo>
                  <a:pt x="1388" y="73"/>
                </a:lnTo>
                <a:lnTo>
                  <a:pt x="1393" y="72"/>
                </a:lnTo>
                <a:lnTo>
                  <a:pt x="1397" y="72"/>
                </a:lnTo>
                <a:lnTo>
                  <a:pt x="1402" y="75"/>
                </a:lnTo>
                <a:lnTo>
                  <a:pt x="1407" y="80"/>
                </a:lnTo>
                <a:lnTo>
                  <a:pt x="1407" y="96"/>
                </a:lnTo>
                <a:lnTo>
                  <a:pt x="1445" y="102"/>
                </a:lnTo>
                <a:lnTo>
                  <a:pt x="1444" y="105"/>
                </a:lnTo>
                <a:lnTo>
                  <a:pt x="1443" y="108"/>
                </a:lnTo>
                <a:lnTo>
                  <a:pt x="1442" y="113"/>
                </a:lnTo>
                <a:lnTo>
                  <a:pt x="1442" y="116"/>
                </a:lnTo>
                <a:lnTo>
                  <a:pt x="1442" y="120"/>
                </a:lnTo>
                <a:lnTo>
                  <a:pt x="1442" y="123"/>
                </a:lnTo>
                <a:lnTo>
                  <a:pt x="1442" y="126"/>
                </a:lnTo>
                <a:lnTo>
                  <a:pt x="1443" y="129"/>
                </a:lnTo>
                <a:lnTo>
                  <a:pt x="1444" y="134"/>
                </a:lnTo>
                <a:lnTo>
                  <a:pt x="1445" y="137"/>
                </a:lnTo>
                <a:lnTo>
                  <a:pt x="1448" y="139"/>
                </a:lnTo>
                <a:lnTo>
                  <a:pt x="1450" y="139"/>
                </a:lnTo>
                <a:lnTo>
                  <a:pt x="1452" y="139"/>
                </a:lnTo>
                <a:lnTo>
                  <a:pt x="1454" y="137"/>
                </a:lnTo>
                <a:lnTo>
                  <a:pt x="1456" y="136"/>
                </a:lnTo>
                <a:lnTo>
                  <a:pt x="1458" y="132"/>
                </a:lnTo>
                <a:lnTo>
                  <a:pt x="1460" y="129"/>
                </a:lnTo>
                <a:lnTo>
                  <a:pt x="1463" y="128"/>
                </a:lnTo>
                <a:lnTo>
                  <a:pt x="1465" y="124"/>
                </a:lnTo>
                <a:lnTo>
                  <a:pt x="1467" y="121"/>
                </a:lnTo>
                <a:lnTo>
                  <a:pt x="1467" y="116"/>
                </a:lnTo>
                <a:lnTo>
                  <a:pt x="1467" y="113"/>
                </a:lnTo>
                <a:lnTo>
                  <a:pt x="1466" y="110"/>
                </a:lnTo>
                <a:lnTo>
                  <a:pt x="1465" y="107"/>
                </a:lnTo>
                <a:lnTo>
                  <a:pt x="1464" y="105"/>
                </a:lnTo>
                <a:lnTo>
                  <a:pt x="1462" y="104"/>
                </a:lnTo>
                <a:lnTo>
                  <a:pt x="1460" y="102"/>
                </a:lnTo>
                <a:lnTo>
                  <a:pt x="1458" y="100"/>
                </a:lnTo>
                <a:lnTo>
                  <a:pt x="1456" y="100"/>
                </a:lnTo>
                <a:lnTo>
                  <a:pt x="1454" y="99"/>
                </a:lnTo>
                <a:lnTo>
                  <a:pt x="1450" y="99"/>
                </a:lnTo>
                <a:lnTo>
                  <a:pt x="1450" y="80"/>
                </a:lnTo>
                <a:lnTo>
                  <a:pt x="1465" y="78"/>
                </a:lnTo>
                <a:lnTo>
                  <a:pt x="1480" y="75"/>
                </a:lnTo>
                <a:lnTo>
                  <a:pt x="1494" y="70"/>
                </a:lnTo>
                <a:lnTo>
                  <a:pt x="1509" y="64"/>
                </a:lnTo>
                <a:lnTo>
                  <a:pt x="1523" y="59"/>
                </a:lnTo>
                <a:lnTo>
                  <a:pt x="1537" y="54"/>
                </a:lnTo>
                <a:lnTo>
                  <a:pt x="1551" y="52"/>
                </a:lnTo>
                <a:lnTo>
                  <a:pt x="1566" y="51"/>
                </a:lnTo>
                <a:lnTo>
                  <a:pt x="1581" y="54"/>
                </a:lnTo>
                <a:lnTo>
                  <a:pt x="1596" y="60"/>
                </a:lnTo>
                <a:lnTo>
                  <a:pt x="1610" y="68"/>
                </a:lnTo>
                <a:lnTo>
                  <a:pt x="1624" y="80"/>
                </a:lnTo>
                <a:lnTo>
                  <a:pt x="1638" y="91"/>
                </a:lnTo>
                <a:lnTo>
                  <a:pt x="1651" y="104"/>
                </a:lnTo>
                <a:lnTo>
                  <a:pt x="1664" y="116"/>
                </a:lnTo>
                <a:lnTo>
                  <a:pt x="1676" y="132"/>
                </a:lnTo>
                <a:lnTo>
                  <a:pt x="1689" y="147"/>
                </a:lnTo>
                <a:lnTo>
                  <a:pt x="1701" y="164"/>
                </a:lnTo>
                <a:lnTo>
                  <a:pt x="1714" y="180"/>
                </a:lnTo>
                <a:lnTo>
                  <a:pt x="1725" y="198"/>
                </a:lnTo>
                <a:lnTo>
                  <a:pt x="1730" y="200"/>
                </a:lnTo>
                <a:lnTo>
                  <a:pt x="1732" y="201"/>
                </a:lnTo>
                <a:lnTo>
                  <a:pt x="1735" y="198"/>
                </a:lnTo>
                <a:lnTo>
                  <a:pt x="1736" y="196"/>
                </a:lnTo>
                <a:lnTo>
                  <a:pt x="1737" y="192"/>
                </a:lnTo>
                <a:lnTo>
                  <a:pt x="1739" y="188"/>
                </a:lnTo>
                <a:lnTo>
                  <a:pt x="1740" y="184"/>
                </a:lnTo>
                <a:lnTo>
                  <a:pt x="1742" y="180"/>
                </a:lnTo>
                <a:lnTo>
                  <a:pt x="1744" y="179"/>
                </a:lnTo>
                <a:lnTo>
                  <a:pt x="1747" y="179"/>
                </a:lnTo>
                <a:lnTo>
                  <a:pt x="1750" y="195"/>
                </a:lnTo>
                <a:lnTo>
                  <a:pt x="1750" y="211"/>
                </a:lnTo>
                <a:lnTo>
                  <a:pt x="1748" y="225"/>
                </a:lnTo>
                <a:lnTo>
                  <a:pt x="1745" y="241"/>
                </a:lnTo>
                <a:lnTo>
                  <a:pt x="1742" y="256"/>
                </a:lnTo>
                <a:lnTo>
                  <a:pt x="1738" y="270"/>
                </a:lnTo>
                <a:lnTo>
                  <a:pt x="1736" y="286"/>
                </a:lnTo>
                <a:lnTo>
                  <a:pt x="1736" y="300"/>
                </a:lnTo>
                <a:lnTo>
                  <a:pt x="1739" y="316"/>
                </a:lnTo>
                <a:lnTo>
                  <a:pt x="1745" y="332"/>
                </a:lnTo>
                <a:lnTo>
                  <a:pt x="1750" y="320"/>
                </a:lnTo>
                <a:lnTo>
                  <a:pt x="1753" y="305"/>
                </a:lnTo>
                <a:lnTo>
                  <a:pt x="1754" y="289"/>
                </a:lnTo>
                <a:lnTo>
                  <a:pt x="1756" y="273"/>
                </a:lnTo>
                <a:lnTo>
                  <a:pt x="1757" y="257"/>
                </a:lnTo>
                <a:lnTo>
                  <a:pt x="1757" y="243"/>
                </a:lnTo>
                <a:lnTo>
                  <a:pt x="1759" y="228"/>
                </a:lnTo>
                <a:lnTo>
                  <a:pt x="1761" y="216"/>
                </a:lnTo>
                <a:lnTo>
                  <a:pt x="1765" y="206"/>
                </a:lnTo>
                <a:lnTo>
                  <a:pt x="1773" y="198"/>
                </a:lnTo>
                <a:lnTo>
                  <a:pt x="1772" y="208"/>
                </a:lnTo>
                <a:lnTo>
                  <a:pt x="1770" y="217"/>
                </a:lnTo>
                <a:lnTo>
                  <a:pt x="1768" y="228"/>
                </a:lnTo>
                <a:lnTo>
                  <a:pt x="1767" y="238"/>
                </a:lnTo>
                <a:lnTo>
                  <a:pt x="1766" y="249"/>
                </a:lnTo>
                <a:lnTo>
                  <a:pt x="1765" y="259"/>
                </a:lnTo>
                <a:lnTo>
                  <a:pt x="1765" y="268"/>
                </a:lnTo>
                <a:lnTo>
                  <a:pt x="1766" y="278"/>
                </a:lnTo>
                <a:lnTo>
                  <a:pt x="1767" y="288"/>
                </a:lnTo>
                <a:lnTo>
                  <a:pt x="1771" y="297"/>
                </a:lnTo>
                <a:lnTo>
                  <a:pt x="1773" y="294"/>
                </a:lnTo>
                <a:lnTo>
                  <a:pt x="1776" y="291"/>
                </a:lnTo>
                <a:lnTo>
                  <a:pt x="1779" y="289"/>
                </a:lnTo>
                <a:lnTo>
                  <a:pt x="1782" y="286"/>
                </a:lnTo>
                <a:lnTo>
                  <a:pt x="1785" y="283"/>
                </a:lnTo>
                <a:lnTo>
                  <a:pt x="1788" y="280"/>
                </a:lnTo>
                <a:lnTo>
                  <a:pt x="1790" y="276"/>
                </a:lnTo>
                <a:lnTo>
                  <a:pt x="1791" y="272"/>
                </a:lnTo>
                <a:lnTo>
                  <a:pt x="1791" y="267"/>
                </a:lnTo>
                <a:lnTo>
                  <a:pt x="1790" y="262"/>
                </a:lnTo>
                <a:lnTo>
                  <a:pt x="1792" y="246"/>
                </a:lnTo>
                <a:lnTo>
                  <a:pt x="1792" y="230"/>
                </a:lnTo>
                <a:lnTo>
                  <a:pt x="1792" y="214"/>
                </a:lnTo>
                <a:lnTo>
                  <a:pt x="1790" y="198"/>
                </a:lnTo>
                <a:lnTo>
                  <a:pt x="1788" y="182"/>
                </a:lnTo>
                <a:lnTo>
                  <a:pt x="1784" y="168"/>
                </a:lnTo>
                <a:lnTo>
                  <a:pt x="1777" y="155"/>
                </a:lnTo>
                <a:lnTo>
                  <a:pt x="1770" y="144"/>
                </a:lnTo>
                <a:lnTo>
                  <a:pt x="1761" y="134"/>
                </a:lnTo>
                <a:lnTo>
                  <a:pt x="1751" y="128"/>
                </a:lnTo>
                <a:lnTo>
                  <a:pt x="1750" y="126"/>
                </a:lnTo>
                <a:lnTo>
                  <a:pt x="1749" y="123"/>
                </a:lnTo>
                <a:lnTo>
                  <a:pt x="1748" y="121"/>
                </a:lnTo>
                <a:lnTo>
                  <a:pt x="1747" y="118"/>
                </a:lnTo>
                <a:lnTo>
                  <a:pt x="1746" y="116"/>
                </a:lnTo>
                <a:lnTo>
                  <a:pt x="1745" y="113"/>
                </a:lnTo>
                <a:lnTo>
                  <a:pt x="1745" y="110"/>
                </a:lnTo>
                <a:lnTo>
                  <a:pt x="1745" y="107"/>
                </a:lnTo>
                <a:lnTo>
                  <a:pt x="1746" y="105"/>
                </a:lnTo>
                <a:lnTo>
                  <a:pt x="1747" y="102"/>
                </a:lnTo>
                <a:lnTo>
                  <a:pt x="1753" y="96"/>
                </a:lnTo>
                <a:lnTo>
                  <a:pt x="1760" y="92"/>
                </a:lnTo>
                <a:lnTo>
                  <a:pt x="1766" y="91"/>
                </a:lnTo>
                <a:lnTo>
                  <a:pt x="1774" y="89"/>
                </a:lnTo>
                <a:lnTo>
                  <a:pt x="1780" y="88"/>
                </a:lnTo>
                <a:lnTo>
                  <a:pt x="1788" y="88"/>
                </a:lnTo>
                <a:lnTo>
                  <a:pt x="1794" y="86"/>
                </a:lnTo>
                <a:lnTo>
                  <a:pt x="1801" y="83"/>
                </a:lnTo>
                <a:lnTo>
                  <a:pt x="1806" y="76"/>
                </a:lnTo>
                <a:lnTo>
                  <a:pt x="1812" y="70"/>
                </a:lnTo>
                <a:lnTo>
                  <a:pt x="1812" y="64"/>
                </a:lnTo>
                <a:lnTo>
                  <a:pt x="1812" y="57"/>
                </a:lnTo>
                <a:lnTo>
                  <a:pt x="1813" y="49"/>
                </a:lnTo>
                <a:lnTo>
                  <a:pt x="1813" y="43"/>
                </a:lnTo>
                <a:lnTo>
                  <a:pt x="1814" y="36"/>
                </a:lnTo>
                <a:lnTo>
                  <a:pt x="1815" y="32"/>
                </a:lnTo>
                <a:lnTo>
                  <a:pt x="1817" y="25"/>
                </a:lnTo>
                <a:lnTo>
                  <a:pt x="1819" y="19"/>
                </a:lnTo>
                <a:lnTo>
                  <a:pt x="1821" y="14"/>
                </a:lnTo>
                <a:lnTo>
                  <a:pt x="1824" y="9"/>
                </a:lnTo>
                <a:lnTo>
                  <a:pt x="1834" y="16"/>
                </a:lnTo>
                <a:lnTo>
                  <a:pt x="1842" y="27"/>
                </a:lnTo>
                <a:lnTo>
                  <a:pt x="1847" y="40"/>
                </a:lnTo>
                <a:lnTo>
                  <a:pt x="1851" y="56"/>
                </a:lnTo>
                <a:lnTo>
                  <a:pt x="1856" y="70"/>
                </a:lnTo>
                <a:lnTo>
                  <a:pt x="1860" y="84"/>
                </a:lnTo>
                <a:lnTo>
                  <a:pt x="1865" y="97"/>
                </a:lnTo>
                <a:lnTo>
                  <a:pt x="1873" y="105"/>
                </a:lnTo>
                <a:lnTo>
                  <a:pt x="1884" y="108"/>
                </a:lnTo>
                <a:lnTo>
                  <a:pt x="1898" y="105"/>
                </a:lnTo>
                <a:lnTo>
                  <a:pt x="1902" y="99"/>
                </a:lnTo>
                <a:lnTo>
                  <a:pt x="1905" y="92"/>
                </a:lnTo>
                <a:lnTo>
                  <a:pt x="1908" y="84"/>
                </a:lnTo>
                <a:lnTo>
                  <a:pt x="1911" y="76"/>
                </a:lnTo>
                <a:lnTo>
                  <a:pt x="1913" y="68"/>
                </a:lnTo>
                <a:lnTo>
                  <a:pt x="1915" y="62"/>
                </a:lnTo>
                <a:lnTo>
                  <a:pt x="1917" y="54"/>
                </a:lnTo>
                <a:lnTo>
                  <a:pt x="1921" y="48"/>
                </a:lnTo>
                <a:lnTo>
                  <a:pt x="1926" y="43"/>
                </a:lnTo>
                <a:lnTo>
                  <a:pt x="1932" y="38"/>
                </a:lnTo>
                <a:lnTo>
                  <a:pt x="1932" y="44"/>
                </a:lnTo>
                <a:lnTo>
                  <a:pt x="1932" y="51"/>
                </a:lnTo>
                <a:lnTo>
                  <a:pt x="1930" y="59"/>
                </a:lnTo>
                <a:lnTo>
                  <a:pt x="1928" y="65"/>
                </a:lnTo>
                <a:lnTo>
                  <a:pt x="1925" y="72"/>
                </a:lnTo>
                <a:lnTo>
                  <a:pt x="1922" y="80"/>
                </a:lnTo>
                <a:lnTo>
                  <a:pt x="1920" y="86"/>
                </a:lnTo>
                <a:lnTo>
                  <a:pt x="1919" y="94"/>
                </a:lnTo>
                <a:lnTo>
                  <a:pt x="1919" y="100"/>
                </a:lnTo>
                <a:lnTo>
                  <a:pt x="1921" y="108"/>
                </a:lnTo>
                <a:lnTo>
                  <a:pt x="1927" y="100"/>
                </a:lnTo>
                <a:lnTo>
                  <a:pt x="1932" y="91"/>
                </a:lnTo>
                <a:lnTo>
                  <a:pt x="1936" y="81"/>
                </a:lnTo>
                <a:lnTo>
                  <a:pt x="1942" y="72"/>
                </a:lnTo>
                <a:lnTo>
                  <a:pt x="1948" y="62"/>
                </a:lnTo>
                <a:lnTo>
                  <a:pt x="1954" y="52"/>
                </a:lnTo>
                <a:lnTo>
                  <a:pt x="1960" y="44"/>
                </a:lnTo>
                <a:lnTo>
                  <a:pt x="1966" y="36"/>
                </a:lnTo>
                <a:lnTo>
                  <a:pt x="1972" y="28"/>
                </a:lnTo>
                <a:lnTo>
                  <a:pt x="1980" y="22"/>
                </a:lnTo>
                <a:lnTo>
                  <a:pt x="1986" y="28"/>
                </a:lnTo>
                <a:lnTo>
                  <a:pt x="1981" y="36"/>
                </a:lnTo>
                <a:lnTo>
                  <a:pt x="1976" y="46"/>
                </a:lnTo>
                <a:lnTo>
                  <a:pt x="1971" y="56"/>
                </a:lnTo>
                <a:lnTo>
                  <a:pt x="1964" y="64"/>
                </a:lnTo>
                <a:lnTo>
                  <a:pt x="1959" y="73"/>
                </a:lnTo>
                <a:lnTo>
                  <a:pt x="1954" y="83"/>
                </a:lnTo>
                <a:lnTo>
                  <a:pt x="1948" y="92"/>
                </a:lnTo>
                <a:lnTo>
                  <a:pt x="1943" y="102"/>
                </a:lnTo>
                <a:lnTo>
                  <a:pt x="1939" y="112"/>
                </a:lnTo>
                <a:lnTo>
                  <a:pt x="1934" y="121"/>
                </a:lnTo>
                <a:lnTo>
                  <a:pt x="1947" y="121"/>
                </a:lnTo>
                <a:lnTo>
                  <a:pt x="1956" y="110"/>
                </a:lnTo>
                <a:lnTo>
                  <a:pt x="1966" y="97"/>
                </a:lnTo>
                <a:lnTo>
                  <a:pt x="1974" y="84"/>
                </a:lnTo>
                <a:lnTo>
                  <a:pt x="1983" y="73"/>
                </a:lnTo>
                <a:lnTo>
                  <a:pt x="1991" y="62"/>
                </a:lnTo>
                <a:lnTo>
                  <a:pt x="2001" y="51"/>
                </a:lnTo>
                <a:lnTo>
                  <a:pt x="2011" y="41"/>
                </a:lnTo>
                <a:lnTo>
                  <a:pt x="2019" y="32"/>
                </a:lnTo>
                <a:lnTo>
                  <a:pt x="2029" y="24"/>
                </a:lnTo>
                <a:lnTo>
                  <a:pt x="2040" y="19"/>
                </a:lnTo>
                <a:lnTo>
                  <a:pt x="2042" y="24"/>
                </a:lnTo>
                <a:lnTo>
                  <a:pt x="2043" y="28"/>
                </a:lnTo>
                <a:lnTo>
                  <a:pt x="2042" y="32"/>
                </a:lnTo>
                <a:lnTo>
                  <a:pt x="2040" y="35"/>
                </a:lnTo>
                <a:lnTo>
                  <a:pt x="2038" y="38"/>
                </a:lnTo>
                <a:lnTo>
                  <a:pt x="2034" y="41"/>
                </a:lnTo>
                <a:lnTo>
                  <a:pt x="2032" y="43"/>
                </a:lnTo>
                <a:lnTo>
                  <a:pt x="2029" y="46"/>
                </a:lnTo>
                <a:lnTo>
                  <a:pt x="2027" y="48"/>
                </a:lnTo>
                <a:lnTo>
                  <a:pt x="2025" y="51"/>
                </a:lnTo>
                <a:lnTo>
                  <a:pt x="2024" y="51"/>
                </a:lnTo>
                <a:lnTo>
                  <a:pt x="2023" y="52"/>
                </a:lnTo>
                <a:lnTo>
                  <a:pt x="2022" y="52"/>
                </a:lnTo>
                <a:lnTo>
                  <a:pt x="2020" y="54"/>
                </a:lnTo>
                <a:lnTo>
                  <a:pt x="2019" y="56"/>
                </a:lnTo>
                <a:lnTo>
                  <a:pt x="2018" y="57"/>
                </a:lnTo>
                <a:lnTo>
                  <a:pt x="2017" y="59"/>
                </a:lnTo>
                <a:lnTo>
                  <a:pt x="2016" y="60"/>
                </a:lnTo>
                <a:lnTo>
                  <a:pt x="2015" y="62"/>
                </a:lnTo>
                <a:lnTo>
                  <a:pt x="2014" y="64"/>
                </a:lnTo>
                <a:lnTo>
                  <a:pt x="2022" y="64"/>
                </a:lnTo>
                <a:lnTo>
                  <a:pt x="2029" y="60"/>
                </a:lnTo>
                <a:lnTo>
                  <a:pt x="2038" y="57"/>
                </a:lnTo>
                <a:lnTo>
                  <a:pt x="2045" y="52"/>
                </a:lnTo>
                <a:lnTo>
                  <a:pt x="2054" y="48"/>
                </a:lnTo>
                <a:lnTo>
                  <a:pt x="2061" y="44"/>
                </a:lnTo>
                <a:lnTo>
                  <a:pt x="2069" y="40"/>
                </a:lnTo>
                <a:lnTo>
                  <a:pt x="2076" y="36"/>
                </a:lnTo>
                <a:lnTo>
                  <a:pt x="2084" y="36"/>
                </a:lnTo>
                <a:lnTo>
                  <a:pt x="2092" y="38"/>
                </a:lnTo>
                <a:lnTo>
                  <a:pt x="2088" y="44"/>
                </a:lnTo>
                <a:lnTo>
                  <a:pt x="2084" y="49"/>
                </a:lnTo>
                <a:lnTo>
                  <a:pt x="2080" y="52"/>
                </a:lnTo>
                <a:lnTo>
                  <a:pt x="2075" y="56"/>
                </a:lnTo>
                <a:lnTo>
                  <a:pt x="2070" y="59"/>
                </a:lnTo>
                <a:lnTo>
                  <a:pt x="2065" y="60"/>
                </a:lnTo>
                <a:lnTo>
                  <a:pt x="2060" y="64"/>
                </a:lnTo>
                <a:lnTo>
                  <a:pt x="2055" y="67"/>
                </a:lnTo>
                <a:lnTo>
                  <a:pt x="2052" y="72"/>
                </a:lnTo>
                <a:lnTo>
                  <a:pt x="2048" y="76"/>
                </a:lnTo>
                <a:lnTo>
                  <a:pt x="2096" y="76"/>
                </a:lnTo>
                <a:lnTo>
                  <a:pt x="2096" y="89"/>
                </a:lnTo>
                <a:lnTo>
                  <a:pt x="2093" y="91"/>
                </a:lnTo>
                <a:lnTo>
                  <a:pt x="2089" y="92"/>
                </a:lnTo>
                <a:lnTo>
                  <a:pt x="2086" y="92"/>
                </a:lnTo>
                <a:lnTo>
                  <a:pt x="2083" y="92"/>
                </a:lnTo>
                <a:lnTo>
                  <a:pt x="2079" y="92"/>
                </a:lnTo>
                <a:lnTo>
                  <a:pt x="2075" y="92"/>
                </a:lnTo>
                <a:lnTo>
                  <a:pt x="2072" y="94"/>
                </a:lnTo>
                <a:lnTo>
                  <a:pt x="2069" y="96"/>
                </a:lnTo>
                <a:lnTo>
                  <a:pt x="2066" y="97"/>
                </a:lnTo>
                <a:lnTo>
                  <a:pt x="2064" y="102"/>
                </a:lnTo>
                <a:lnTo>
                  <a:pt x="2065" y="104"/>
                </a:lnTo>
                <a:lnTo>
                  <a:pt x="2067" y="105"/>
                </a:lnTo>
                <a:lnTo>
                  <a:pt x="2068" y="105"/>
                </a:lnTo>
                <a:lnTo>
                  <a:pt x="2070" y="107"/>
                </a:lnTo>
                <a:lnTo>
                  <a:pt x="2072" y="107"/>
                </a:lnTo>
                <a:lnTo>
                  <a:pt x="2073" y="108"/>
                </a:lnTo>
                <a:lnTo>
                  <a:pt x="2075" y="108"/>
                </a:lnTo>
                <a:lnTo>
                  <a:pt x="2076" y="110"/>
                </a:lnTo>
                <a:lnTo>
                  <a:pt x="2078" y="112"/>
                </a:lnTo>
                <a:lnTo>
                  <a:pt x="2079" y="115"/>
                </a:lnTo>
                <a:lnTo>
                  <a:pt x="2079" y="124"/>
                </a:lnTo>
                <a:lnTo>
                  <a:pt x="2031" y="124"/>
                </a:lnTo>
                <a:lnTo>
                  <a:pt x="2033" y="128"/>
                </a:lnTo>
                <a:lnTo>
                  <a:pt x="2036" y="131"/>
                </a:lnTo>
                <a:lnTo>
                  <a:pt x="2039" y="132"/>
                </a:lnTo>
                <a:lnTo>
                  <a:pt x="2041" y="134"/>
                </a:lnTo>
                <a:lnTo>
                  <a:pt x="2044" y="136"/>
                </a:lnTo>
                <a:lnTo>
                  <a:pt x="2046" y="139"/>
                </a:lnTo>
                <a:lnTo>
                  <a:pt x="2047" y="140"/>
                </a:lnTo>
                <a:lnTo>
                  <a:pt x="2048" y="144"/>
                </a:lnTo>
                <a:lnTo>
                  <a:pt x="2050" y="148"/>
                </a:lnTo>
                <a:lnTo>
                  <a:pt x="2048" y="153"/>
                </a:lnTo>
                <a:lnTo>
                  <a:pt x="2038" y="153"/>
                </a:lnTo>
                <a:lnTo>
                  <a:pt x="2028" y="152"/>
                </a:lnTo>
                <a:lnTo>
                  <a:pt x="2018" y="150"/>
                </a:lnTo>
                <a:lnTo>
                  <a:pt x="2009" y="147"/>
                </a:lnTo>
                <a:lnTo>
                  <a:pt x="2000" y="144"/>
                </a:lnTo>
                <a:lnTo>
                  <a:pt x="1991" y="142"/>
                </a:lnTo>
                <a:lnTo>
                  <a:pt x="1983" y="140"/>
                </a:lnTo>
                <a:lnTo>
                  <a:pt x="1973" y="140"/>
                </a:lnTo>
                <a:lnTo>
                  <a:pt x="1963" y="142"/>
                </a:lnTo>
                <a:lnTo>
                  <a:pt x="1954" y="147"/>
                </a:lnTo>
                <a:lnTo>
                  <a:pt x="1958" y="152"/>
                </a:lnTo>
                <a:lnTo>
                  <a:pt x="1963" y="155"/>
                </a:lnTo>
                <a:lnTo>
                  <a:pt x="1969" y="158"/>
                </a:lnTo>
                <a:lnTo>
                  <a:pt x="1975" y="161"/>
                </a:lnTo>
                <a:lnTo>
                  <a:pt x="1982" y="164"/>
                </a:lnTo>
                <a:lnTo>
                  <a:pt x="1988" y="166"/>
                </a:lnTo>
                <a:lnTo>
                  <a:pt x="1996" y="168"/>
                </a:lnTo>
                <a:lnTo>
                  <a:pt x="2002" y="169"/>
                </a:lnTo>
                <a:lnTo>
                  <a:pt x="2010" y="171"/>
                </a:lnTo>
                <a:lnTo>
                  <a:pt x="2016" y="172"/>
                </a:lnTo>
                <a:lnTo>
                  <a:pt x="2016" y="182"/>
                </a:lnTo>
                <a:lnTo>
                  <a:pt x="1913" y="182"/>
                </a:lnTo>
                <a:lnTo>
                  <a:pt x="1916" y="187"/>
                </a:lnTo>
                <a:lnTo>
                  <a:pt x="1920" y="192"/>
                </a:lnTo>
                <a:lnTo>
                  <a:pt x="1927" y="193"/>
                </a:lnTo>
                <a:lnTo>
                  <a:pt x="1932" y="195"/>
                </a:lnTo>
                <a:lnTo>
                  <a:pt x="1940" y="195"/>
                </a:lnTo>
                <a:lnTo>
                  <a:pt x="1947" y="196"/>
                </a:lnTo>
                <a:lnTo>
                  <a:pt x="1954" y="196"/>
                </a:lnTo>
                <a:lnTo>
                  <a:pt x="1961" y="198"/>
                </a:lnTo>
                <a:lnTo>
                  <a:pt x="1968" y="200"/>
                </a:lnTo>
                <a:lnTo>
                  <a:pt x="1973" y="204"/>
                </a:lnTo>
                <a:lnTo>
                  <a:pt x="1968" y="211"/>
                </a:lnTo>
                <a:lnTo>
                  <a:pt x="1961" y="216"/>
                </a:lnTo>
                <a:lnTo>
                  <a:pt x="1954" y="216"/>
                </a:lnTo>
                <a:lnTo>
                  <a:pt x="1945" y="216"/>
                </a:lnTo>
                <a:lnTo>
                  <a:pt x="1936" y="214"/>
                </a:lnTo>
                <a:lnTo>
                  <a:pt x="1928" y="214"/>
                </a:lnTo>
                <a:lnTo>
                  <a:pt x="1919" y="212"/>
                </a:lnTo>
                <a:lnTo>
                  <a:pt x="1911" y="212"/>
                </a:lnTo>
                <a:lnTo>
                  <a:pt x="1902" y="216"/>
                </a:lnTo>
                <a:lnTo>
                  <a:pt x="1896" y="220"/>
                </a:lnTo>
                <a:lnTo>
                  <a:pt x="1896" y="230"/>
                </a:lnTo>
                <a:lnTo>
                  <a:pt x="1898" y="236"/>
                </a:lnTo>
                <a:lnTo>
                  <a:pt x="1902" y="240"/>
                </a:lnTo>
                <a:lnTo>
                  <a:pt x="1906" y="241"/>
                </a:lnTo>
                <a:lnTo>
                  <a:pt x="1912" y="241"/>
                </a:lnTo>
                <a:lnTo>
                  <a:pt x="1917" y="243"/>
                </a:lnTo>
                <a:lnTo>
                  <a:pt x="1922" y="243"/>
                </a:lnTo>
                <a:lnTo>
                  <a:pt x="1927" y="246"/>
                </a:lnTo>
                <a:lnTo>
                  <a:pt x="1930" y="251"/>
                </a:lnTo>
                <a:lnTo>
                  <a:pt x="1932" y="259"/>
                </a:lnTo>
                <a:lnTo>
                  <a:pt x="1920" y="262"/>
                </a:lnTo>
                <a:lnTo>
                  <a:pt x="1908" y="262"/>
                </a:lnTo>
                <a:lnTo>
                  <a:pt x="1896" y="262"/>
                </a:lnTo>
                <a:lnTo>
                  <a:pt x="1884" y="260"/>
                </a:lnTo>
                <a:lnTo>
                  <a:pt x="1872" y="259"/>
                </a:lnTo>
                <a:lnTo>
                  <a:pt x="1860" y="259"/>
                </a:lnTo>
                <a:lnTo>
                  <a:pt x="1848" y="259"/>
                </a:lnTo>
                <a:lnTo>
                  <a:pt x="1836" y="262"/>
                </a:lnTo>
                <a:lnTo>
                  <a:pt x="1826" y="267"/>
                </a:lnTo>
                <a:lnTo>
                  <a:pt x="1816" y="275"/>
                </a:lnTo>
                <a:lnTo>
                  <a:pt x="1822" y="276"/>
                </a:lnTo>
                <a:lnTo>
                  <a:pt x="1830" y="278"/>
                </a:lnTo>
                <a:lnTo>
                  <a:pt x="1838" y="278"/>
                </a:lnTo>
                <a:lnTo>
                  <a:pt x="1847" y="278"/>
                </a:lnTo>
                <a:lnTo>
                  <a:pt x="1856" y="278"/>
                </a:lnTo>
                <a:lnTo>
                  <a:pt x="1864" y="278"/>
                </a:lnTo>
                <a:lnTo>
                  <a:pt x="1874" y="280"/>
                </a:lnTo>
                <a:lnTo>
                  <a:pt x="1882" y="281"/>
                </a:lnTo>
                <a:lnTo>
                  <a:pt x="1890" y="283"/>
                </a:lnTo>
                <a:lnTo>
                  <a:pt x="1898" y="288"/>
                </a:lnTo>
                <a:lnTo>
                  <a:pt x="1896" y="291"/>
                </a:lnTo>
                <a:lnTo>
                  <a:pt x="1894" y="296"/>
                </a:lnTo>
                <a:lnTo>
                  <a:pt x="1892" y="300"/>
                </a:lnTo>
                <a:lnTo>
                  <a:pt x="1891" y="307"/>
                </a:lnTo>
                <a:lnTo>
                  <a:pt x="1889" y="313"/>
                </a:lnTo>
                <a:lnTo>
                  <a:pt x="1887" y="320"/>
                </a:lnTo>
                <a:lnTo>
                  <a:pt x="1885" y="324"/>
                </a:lnTo>
                <a:lnTo>
                  <a:pt x="1882" y="331"/>
                </a:lnTo>
                <a:lnTo>
                  <a:pt x="1878" y="336"/>
                </a:lnTo>
                <a:lnTo>
                  <a:pt x="1874" y="339"/>
                </a:lnTo>
                <a:lnTo>
                  <a:pt x="1876" y="345"/>
                </a:lnTo>
                <a:lnTo>
                  <a:pt x="1882" y="339"/>
                </a:lnTo>
                <a:lnTo>
                  <a:pt x="1888" y="331"/>
                </a:lnTo>
                <a:lnTo>
                  <a:pt x="1893" y="323"/>
                </a:lnTo>
                <a:lnTo>
                  <a:pt x="1900" y="316"/>
                </a:lnTo>
                <a:lnTo>
                  <a:pt x="1905" y="308"/>
                </a:lnTo>
                <a:lnTo>
                  <a:pt x="1912" y="302"/>
                </a:lnTo>
                <a:lnTo>
                  <a:pt x="1918" y="297"/>
                </a:lnTo>
                <a:lnTo>
                  <a:pt x="1925" y="292"/>
                </a:lnTo>
                <a:lnTo>
                  <a:pt x="1931" y="289"/>
                </a:lnTo>
                <a:lnTo>
                  <a:pt x="1939" y="288"/>
                </a:lnTo>
                <a:lnTo>
                  <a:pt x="1939" y="297"/>
                </a:lnTo>
                <a:lnTo>
                  <a:pt x="1942" y="300"/>
                </a:lnTo>
                <a:lnTo>
                  <a:pt x="1946" y="302"/>
                </a:lnTo>
                <a:lnTo>
                  <a:pt x="1949" y="300"/>
                </a:lnTo>
                <a:lnTo>
                  <a:pt x="1953" y="299"/>
                </a:lnTo>
                <a:lnTo>
                  <a:pt x="1956" y="296"/>
                </a:lnTo>
                <a:lnTo>
                  <a:pt x="1959" y="292"/>
                </a:lnTo>
                <a:lnTo>
                  <a:pt x="1962" y="289"/>
                </a:lnTo>
                <a:lnTo>
                  <a:pt x="1966" y="288"/>
                </a:lnTo>
                <a:lnTo>
                  <a:pt x="1969" y="288"/>
                </a:lnTo>
                <a:lnTo>
                  <a:pt x="1973" y="291"/>
                </a:lnTo>
                <a:lnTo>
                  <a:pt x="1952" y="326"/>
                </a:lnTo>
                <a:lnTo>
                  <a:pt x="1958" y="323"/>
                </a:lnTo>
                <a:lnTo>
                  <a:pt x="1964" y="321"/>
                </a:lnTo>
                <a:lnTo>
                  <a:pt x="1971" y="318"/>
                </a:lnTo>
                <a:lnTo>
                  <a:pt x="1977" y="315"/>
                </a:lnTo>
                <a:lnTo>
                  <a:pt x="1984" y="310"/>
                </a:lnTo>
                <a:lnTo>
                  <a:pt x="1990" y="307"/>
                </a:lnTo>
                <a:lnTo>
                  <a:pt x="1998" y="305"/>
                </a:lnTo>
                <a:lnTo>
                  <a:pt x="2004" y="302"/>
                </a:lnTo>
                <a:lnTo>
                  <a:pt x="2011" y="300"/>
                </a:lnTo>
                <a:lnTo>
                  <a:pt x="2018" y="300"/>
                </a:lnTo>
                <a:lnTo>
                  <a:pt x="2018" y="320"/>
                </a:lnTo>
                <a:lnTo>
                  <a:pt x="2017" y="320"/>
                </a:lnTo>
                <a:lnTo>
                  <a:pt x="2016" y="321"/>
                </a:lnTo>
                <a:lnTo>
                  <a:pt x="2015" y="323"/>
                </a:lnTo>
                <a:lnTo>
                  <a:pt x="2014" y="324"/>
                </a:lnTo>
                <a:lnTo>
                  <a:pt x="2014" y="326"/>
                </a:lnTo>
                <a:lnTo>
                  <a:pt x="2013" y="328"/>
                </a:lnTo>
                <a:lnTo>
                  <a:pt x="2012" y="329"/>
                </a:lnTo>
                <a:lnTo>
                  <a:pt x="2023" y="336"/>
                </a:lnTo>
                <a:lnTo>
                  <a:pt x="2019" y="347"/>
                </a:lnTo>
                <a:lnTo>
                  <a:pt x="2016" y="358"/>
                </a:lnTo>
                <a:lnTo>
                  <a:pt x="2011" y="366"/>
                </a:lnTo>
                <a:lnTo>
                  <a:pt x="2005" y="374"/>
                </a:lnTo>
                <a:lnTo>
                  <a:pt x="2000" y="380"/>
                </a:lnTo>
                <a:lnTo>
                  <a:pt x="1994" y="387"/>
                </a:lnTo>
                <a:lnTo>
                  <a:pt x="1986" y="392"/>
                </a:lnTo>
                <a:lnTo>
                  <a:pt x="1978" y="396"/>
                </a:lnTo>
                <a:lnTo>
                  <a:pt x="1971" y="400"/>
                </a:lnTo>
                <a:lnTo>
                  <a:pt x="1962" y="403"/>
                </a:lnTo>
                <a:lnTo>
                  <a:pt x="1964" y="403"/>
                </a:lnTo>
                <a:lnTo>
                  <a:pt x="1966" y="404"/>
                </a:lnTo>
                <a:lnTo>
                  <a:pt x="1968" y="406"/>
                </a:lnTo>
                <a:lnTo>
                  <a:pt x="1969" y="408"/>
                </a:lnTo>
                <a:lnTo>
                  <a:pt x="1969" y="409"/>
                </a:lnTo>
                <a:lnTo>
                  <a:pt x="1970" y="412"/>
                </a:lnTo>
                <a:lnTo>
                  <a:pt x="1970" y="416"/>
                </a:lnTo>
                <a:lnTo>
                  <a:pt x="1969" y="417"/>
                </a:lnTo>
                <a:lnTo>
                  <a:pt x="1968" y="420"/>
                </a:lnTo>
                <a:lnTo>
                  <a:pt x="1967" y="422"/>
                </a:lnTo>
                <a:lnTo>
                  <a:pt x="1949" y="435"/>
                </a:lnTo>
                <a:lnTo>
                  <a:pt x="1954" y="449"/>
                </a:lnTo>
                <a:lnTo>
                  <a:pt x="1959" y="457"/>
                </a:lnTo>
                <a:lnTo>
                  <a:pt x="1964" y="462"/>
                </a:lnTo>
                <a:lnTo>
                  <a:pt x="1971" y="462"/>
                </a:lnTo>
                <a:lnTo>
                  <a:pt x="1977" y="460"/>
                </a:lnTo>
                <a:lnTo>
                  <a:pt x="1985" y="457"/>
                </a:lnTo>
                <a:lnTo>
                  <a:pt x="1992" y="452"/>
                </a:lnTo>
                <a:lnTo>
                  <a:pt x="1999" y="448"/>
                </a:lnTo>
                <a:lnTo>
                  <a:pt x="2006" y="443"/>
                </a:lnTo>
                <a:lnTo>
                  <a:pt x="2014" y="441"/>
                </a:lnTo>
                <a:lnTo>
                  <a:pt x="2023" y="432"/>
                </a:lnTo>
                <a:lnTo>
                  <a:pt x="2032" y="422"/>
                </a:lnTo>
                <a:lnTo>
                  <a:pt x="2042" y="412"/>
                </a:lnTo>
                <a:lnTo>
                  <a:pt x="2052" y="403"/>
                </a:lnTo>
                <a:lnTo>
                  <a:pt x="2060" y="395"/>
                </a:lnTo>
                <a:lnTo>
                  <a:pt x="2070" y="385"/>
                </a:lnTo>
                <a:lnTo>
                  <a:pt x="2079" y="374"/>
                </a:lnTo>
                <a:lnTo>
                  <a:pt x="2088" y="363"/>
                </a:lnTo>
                <a:lnTo>
                  <a:pt x="2096" y="350"/>
                </a:lnTo>
                <a:lnTo>
                  <a:pt x="2104" y="336"/>
                </a:lnTo>
                <a:lnTo>
                  <a:pt x="2101" y="324"/>
                </a:lnTo>
                <a:lnTo>
                  <a:pt x="2098" y="312"/>
                </a:lnTo>
                <a:lnTo>
                  <a:pt x="2095" y="299"/>
                </a:lnTo>
                <a:lnTo>
                  <a:pt x="2093" y="286"/>
                </a:lnTo>
                <a:lnTo>
                  <a:pt x="2089" y="273"/>
                </a:lnTo>
                <a:lnTo>
                  <a:pt x="2086" y="262"/>
                </a:lnTo>
                <a:lnTo>
                  <a:pt x="2083" y="249"/>
                </a:lnTo>
                <a:lnTo>
                  <a:pt x="2079" y="238"/>
                </a:lnTo>
                <a:lnTo>
                  <a:pt x="2073" y="227"/>
                </a:lnTo>
                <a:lnTo>
                  <a:pt x="2068" y="217"/>
                </a:lnTo>
                <a:lnTo>
                  <a:pt x="2067" y="230"/>
                </a:lnTo>
                <a:lnTo>
                  <a:pt x="2067" y="241"/>
                </a:lnTo>
                <a:lnTo>
                  <a:pt x="2068" y="252"/>
                </a:lnTo>
                <a:lnTo>
                  <a:pt x="2070" y="264"/>
                </a:lnTo>
                <a:lnTo>
                  <a:pt x="2073" y="275"/>
                </a:lnTo>
                <a:lnTo>
                  <a:pt x="2076" y="286"/>
                </a:lnTo>
                <a:lnTo>
                  <a:pt x="2080" y="297"/>
                </a:lnTo>
                <a:lnTo>
                  <a:pt x="2083" y="308"/>
                </a:lnTo>
                <a:lnTo>
                  <a:pt x="2085" y="318"/>
                </a:lnTo>
                <a:lnTo>
                  <a:pt x="2087" y="329"/>
                </a:lnTo>
                <a:lnTo>
                  <a:pt x="2083" y="316"/>
                </a:lnTo>
                <a:lnTo>
                  <a:pt x="2078" y="307"/>
                </a:lnTo>
                <a:lnTo>
                  <a:pt x="2071" y="299"/>
                </a:lnTo>
                <a:lnTo>
                  <a:pt x="2064" y="291"/>
                </a:lnTo>
                <a:lnTo>
                  <a:pt x="2057" y="283"/>
                </a:lnTo>
                <a:lnTo>
                  <a:pt x="2050" y="275"/>
                </a:lnTo>
                <a:lnTo>
                  <a:pt x="2043" y="267"/>
                </a:lnTo>
                <a:lnTo>
                  <a:pt x="2038" y="257"/>
                </a:lnTo>
                <a:lnTo>
                  <a:pt x="2033" y="244"/>
                </a:lnTo>
                <a:lnTo>
                  <a:pt x="2031" y="230"/>
                </a:lnTo>
                <a:lnTo>
                  <a:pt x="2027" y="228"/>
                </a:lnTo>
                <a:lnTo>
                  <a:pt x="2024" y="228"/>
                </a:lnTo>
                <a:lnTo>
                  <a:pt x="2022" y="232"/>
                </a:lnTo>
                <a:lnTo>
                  <a:pt x="2020" y="236"/>
                </a:lnTo>
                <a:lnTo>
                  <a:pt x="2019" y="241"/>
                </a:lnTo>
                <a:lnTo>
                  <a:pt x="2019" y="248"/>
                </a:lnTo>
                <a:lnTo>
                  <a:pt x="2018" y="252"/>
                </a:lnTo>
                <a:lnTo>
                  <a:pt x="2017" y="256"/>
                </a:lnTo>
                <a:lnTo>
                  <a:pt x="2015" y="257"/>
                </a:lnTo>
                <a:lnTo>
                  <a:pt x="2012" y="256"/>
                </a:lnTo>
                <a:lnTo>
                  <a:pt x="2012" y="236"/>
                </a:lnTo>
                <a:lnTo>
                  <a:pt x="2016" y="222"/>
                </a:lnTo>
                <a:lnTo>
                  <a:pt x="2023" y="208"/>
                </a:lnTo>
                <a:lnTo>
                  <a:pt x="2030" y="196"/>
                </a:lnTo>
                <a:lnTo>
                  <a:pt x="2041" y="187"/>
                </a:lnTo>
                <a:lnTo>
                  <a:pt x="2052" y="179"/>
                </a:lnTo>
                <a:lnTo>
                  <a:pt x="2062" y="169"/>
                </a:lnTo>
                <a:lnTo>
                  <a:pt x="2074" y="161"/>
                </a:lnTo>
                <a:lnTo>
                  <a:pt x="2084" y="152"/>
                </a:lnTo>
                <a:lnTo>
                  <a:pt x="2094" y="140"/>
                </a:lnTo>
                <a:lnTo>
                  <a:pt x="2099" y="136"/>
                </a:lnTo>
                <a:lnTo>
                  <a:pt x="2103" y="131"/>
                </a:lnTo>
                <a:lnTo>
                  <a:pt x="2108" y="124"/>
                </a:lnTo>
                <a:lnTo>
                  <a:pt x="2112" y="118"/>
                </a:lnTo>
                <a:lnTo>
                  <a:pt x="2115" y="112"/>
                </a:lnTo>
                <a:lnTo>
                  <a:pt x="2120" y="107"/>
                </a:lnTo>
                <a:lnTo>
                  <a:pt x="2124" y="102"/>
                </a:lnTo>
                <a:lnTo>
                  <a:pt x="2129" y="97"/>
                </a:lnTo>
                <a:lnTo>
                  <a:pt x="2135" y="96"/>
                </a:lnTo>
                <a:lnTo>
                  <a:pt x="2141" y="96"/>
                </a:lnTo>
                <a:lnTo>
                  <a:pt x="2139" y="115"/>
                </a:lnTo>
                <a:lnTo>
                  <a:pt x="2142" y="116"/>
                </a:lnTo>
                <a:lnTo>
                  <a:pt x="2145" y="116"/>
                </a:lnTo>
                <a:lnTo>
                  <a:pt x="2149" y="113"/>
                </a:lnTo>
                <a:lnTo>
                  <a:pt x="2152" y="110"/>
                </a:lnTo>
                <a:lnTo>
                  <a:pt x="2155" y="107"/>
                </a:lnTo>
                <a:lnTo>
                  <a:pt x="2158" y="102"/>
                </a:lnTo>
                <a:lnTo>
                  <a:pt x="2162" y="99"/>
                </a:lnTo>
                <a:lnTo>
                  <a:pt x="2165" y="96"/>
                </a:lnTo>
                <a:lnTo>
                  <a:pt x="2169" y="94"/>
                </a:lnTo>
                <a:lnTo>
                  <a:pt x="2173" y="96"/>
                </a:lnTo>
                <a:lnTo>
                  <a:pt x="2171" y="105"/>
                </a:lnTo>
                <a:lnTo>
                  <a:pt x="2167" y="113"/>
                </a:lnTo>
                <a:lnTo>
                  <a:pt x="2162" y="121"/>
                </a:lnTo>
                <a:lnTo>
                  <a:pt x="2155" y="129"/>
                </a:lnTo>
                <a:lnTo>
                  <a:pt x="2148" y="137"/>
                </a:lnTo>
                <a:lnTo>
                  <a:pt x="2140" y="147"/>
                </a:lnTo>
                <a:lnTo>
                  <a:pt x="2134" y="155"/>
                </a:lnTo>
                <a:lnTo>
                  <a:pt x="2127" y="164"/>
                </a:lnTo>
                <a:lnTo>
                  <a:pt x="2122" y="174"/>
                </a:lnTo>
                <a:lnTo>
                  <a:pt x="2117" y="185"/>
                </a:lnTo>
                <a:lnTo>
                  <a:pt x="2125" y="187"/>
                </a:lnTo>
                <a:lnTo>
                  <a:pt x="2130" y="184"/>
                </a:lnTo>
                <a:lnTo>
                  <a:pt x="2137" y="179"/>
                </a:lnTo>
                <a:lnTo>
                  <a:pt x="2141" y="171"/>
                </a:lnTo>
                <a:lnTo>
                  <a:pt x="2146" y="163"/>
                </a:lnTo>
                <a:lnTo>
                  <a:pt x="2151" y="153"/>
                </a:lnTo>
                <a:lnTo>
                  <a:pt x="2156" y="145"/>
                </a:lnTo>
                <a:lnTo>
                  <a:pt x="2160" y="136"/>
                </a:lnTo>
                <a:lnTo>
                  <a:pt x="2167" y="129"/>
                </a:lnTo>
                <a:lnTo>
                  <a:pt x="2173" y="124"/>
                </a:lnTo>
                <a:lnTo>
                  <a:pt x="2176" y="123"/>
                </a:lnTo>
                <a:lnTo>
                  <a:pt x="2178" y="120"/>
                </a:lnTo>
                <a:lnTo>
                  <a:pt x="2181" y="118"/>
                </a:lnTo>
                <a:lnTo>
                  <a:pt x="2183" y="116"/>
                </a:lnTo>
                <a:lnTo>
                  <a:pt x="2186" y="115"/>
                </a:lnTo>
                <a:lnTo>
                  <a:pt x="2188" y="113"/>
                </a:lnTo>
                <a:lnTo>
                  <a:pt x="2192" y="113"/>
                </a:lnTo>
                <a:lnTo>
                  <a:pt x="2194" y="113"/>
                </a:lnTo>
                <a:lnTo>
                  <a:pt x="2195" y="113"/>
                </a:lnTo>
                <a:lnTo>
                  <a:pt x="2197" y="115"/>
                </a:lnTo>
                <a:lnTo>
                  <a:pt x="2194" y="123"/>
                </a:lnTo>
                <a:lnTo>
                  <a:pt x="2190" y="131"/>
                </a:lnTo>
                <a:lnTo>
                  <a:pt x="2184" y="137"/>
                </a:lnTo>
                <a:lnTo>
                  <a:pt x="2179" y="142"/>
                </a:lnTo>
                <a:lnTo>
                  <a:pt x="2172" y="148"/>
                </a:lnTo>
                <a:lnTo>
                  <a:pt x="2166" y="155"/>
                </a:lnTo>
                <a:lnTo>
                  <a:pt x="2159" y="161"/>
                </a:lnTo>
                <a:lnTo>
                  <a:pt x="2154" y="169"/>
                </a:lnTo>
                <a:lnTo>
                  <a:pt x="2150" y="179"/>
                </a:lnTo>
                <a:lnTo>
                  <a:pt x="2148" y="192"/>
                </a:lnTo>
                <a:lnTo>
                  <a:pt x="2158" y="196"/>
                </a:lnTo>
                <a:lnTo>
                  <a:pt x="2168" y="195"/>
                </a:lnTo>
                <a:lnTo>
                  <a:pt x="2177" y="187"/>
                </a:lnTo>
                <a:lnTo>
                  <a:pt x="2184" y="177"/>
                </a:lnTo>
                <a:lnTo>
                  <a:pt x="2192" y="164"/>
                </a:lnTo>
                <a:lnTo>
                  <a:pt x="2199" y="153"/>
                </a:lnTo>
                <a:lnTo>
                  <a:pt x="2207" y="142"/>
                </a:lnTo>
                <a:lnTo>
                  <a:pt x="2215" y="134"/>
                </a:lnTo>
                <a:lnTo>
                  <a:pt x="2224" y="131"/>
                </a:lnTo>
                <a:lnTo>
                  <a:pt x="2234" y="134"/>
                </a:lnTo>
                <a:lnTo>
                  <a:pt x="2229" y="140"/>
                </a:lnTo>
                <a:lnTo>
                  <a:pt x="2224" y="147"/>
                </a:lnTo>
                <a:lnTo>
                  <a:pt x="2219" y="152"/>
                </a:lnTo>
                <a:lnTo>
                  <a:pt x="2212" y="158"/>
                </a:lnTo>
                <a:lnTo>
                  <a:pt x="2207" y="164"/>
                </a:lnTo>
                <a:lnTo>
                  <a:pt x="2200" y="171"/>
                </a:lnTo>
                <a:lnTo>
                  <a:pt x="2195" y="177"/>
                </a:lnTo>
                <a:lnTo>
                  <a:pt x="2191" y="185"/>
                </a:lnTo>
                <a:lnTo>
                  <a:pt x="2186" y="195"/>
                </a:lnTo>
                <a:lnTo>
                  <a:pt x="2184" y="204"/>
                </a:lnTo>
                <a:lnTo>
                  <a:pt x="2192" y="203"/>
                </a:lnTo>
                <a:lnTo>
                  <a:pt x="2199" y="200"/>
                </a:lnTo>
                <a:lnTo>
                  <a:pt x="2207" y="195"/>
                </a:lnTo>
                <a:lnTo>
                  <a:pt x="2213" y="187"/>
                </a:lnTo>
                <a:lnTo>
                  <a:pt x="2220" y="177"/>
                </a:lnTo>
                <a:lnTo>
                  <a:pt x="2226" y="168"/>
                </a:lnTo>
                <a:lnTo>
                  <a:pt x="2233" y="158"/>
                </a:lnTo>
                <a:lnTo>
                  <a:pt x="2238" y="148"/>
                </a:lnTo>
                <a:lnTo>
                  <a:pt x="2244" y="140"/>
                </a:lnTo>
                <a:lnTo>
                  <a:pt x="2251" y="134"/>
                </a:lnTo>
                <a:lnTo>
                  <a:pt x="2251" y="120"/>
                </a:lnTo>
                <a:lnTo>
                  <a:pt x="2253" y="105"/>
                </a:lnTo>
                <a:lnTo>
                  <a:pt x="2256" y="92"/>
                </a:lnTo>
                <a:lnTo>
                  <a:pt x="2261" y="80"/>
                </a:lnTo>
                <a:lnTo>
                  <a:pt x="2265" y="68"/>
                </a:lnTo>
                <a:lnTo>
                  <a:pt x="2270" y="57"/>
                </a:lnTo>
                <a:lnTo>
                  <a:pt x="2277" y="48"/>
                </a:lnTo>
                <a:lnTo>
                  <a:pt x="2284" y="40"/>
                </a:lnTo>
                <a:lnTo>
                  <a:pt x="2292" y="32"/>
                </a:lnTo>
                <a:lnTo>
                  <a:pt x="2300" y="25"/>
                </a:lnTo>
                <a:lnTo>
                  <a:pt x="2317" y="17"/>
                </a:lnTo>
                <a:lnTo>
                  <a:pt x="2334" y="16"/>
                </a:lnTo>
                <a:lnTo>
                  <a:pt x="2350" y="16"/>
                </a:lnTo>
                <a:lnTo>
                  <a:pt x="2366" y="20"/>
                </a:lnTo>
                <a:lnTo>
                  <a:pt x="2381" y="28"/>
                </a:lnTo>
                <a:lnTo>
                  <a:pt x="2396" y="38"/>
                </a:lnTo>
                <a:lnTo>
                  <a:pt x="2410" y="51"/>
                </a:lnTo>
                <a:lnTo>
                  <a:pt x="2424" y="65"/>
                </a:lnTo>
                <a:lnTo>
                  <a:pt x="2437" y="81"/>
                </a:lnTo>
                <a:lnTo>
                  <a:pt x="2449" y="99"/>
                </a:lnTo>
                <a:lnTo>
                  <a:pt x="2458" y="97"/>
                </a:lnTo>
                <a:lnTo>
                  <a:pt x="2467" y="100"/>
                </a:lnTo>
                <a:lnTo>
                  <a:pt x="2476" y="104"/>
                </a:lnTo>
                <a:lnTo>
                  <a:pt x="2485" y="108"/>
                </a:lnTo>
                <a:lnTo>
                  <a:pt x="2493" y="113"/>
                </a:lnTo>
                <a:lnTo>
                  <a:pt x="2502" y="118"/>
                </a:lnTo>
                <a:lnTo>
                  <a:pt x="2510" y="120"/>
                </a:lnTo>
                <a:lnTo>
                  <a:pt x="2518" y="120"/>
                </a:lnTo>
                <a:lnTo>
                  <a:pt x="2526" y="115"/>
                </a:lnTo>
                <a:lnTo>
                  <a:pt x="2533" y="105"/>
                </a:lnTo>
                <a:lnTo>
                  <a:pt x="2529" y="182"/>
                </a:lnTo>
                <a:lnTo>
                  <a:pt x="2534" y="174"/>
                </a:lnTo>
                <a:lnTo>
                  <a:pt x="2538" y="166"/>
                </a:lnTo>
                <a:lnTo>
                  <a:pt x="2542" y="155"/>
                </a:lnTo>
                <a:lnTo>
                  <a:pt x="2545" y="142"/>
                </a:lnTo>
                <a:lnTo>
                  <a:pt x="2548" y="129"/>
                </a:lnTo>
                <a:lnTo>
                  <a:pt x="2552" y="116"/>
                </a:lnTo>
                <a:lnTo>
                  <a:pt x="2557" y="105"/>
                </a:lnTo>
                <a:lnTo>
                  <a:pt x="2562" y="94"/>
                </a:lnTo>
                <a:lnTo>
                  <a:pt x="2570" y="86"/>
                </a:lnTo>
                <a:lnTo>
                  <a:pt x="2578" y="80"/>
                </a:lnTo>
                <a:lnTo>
                  <a:pt x="2577" y="89"/>
                </a:lnTo>
                <a:lnTo>
                  <a:pt x="2575" y="99"/>
                </a:lnTo>
                <a:lnTo>
                  <a:pt x="2572" y="108"/>
                </a:lnTo>
                <a:lnTo>
                  <a:pt x="2569" y="118"/>
                </a:lnTo>
                <a:lnTo>
                  <a:pt x="2564" y="128"/>
                </a:lnTo>
                <a:lnTo>
                  <a:pt x="2560" y="136"/>
                </a:lnTo>
                <a:lnTo>
                  <a:pt x="2558" y="145"/>
                </a:lnTo>
                <a:lnTo>
                  <a:pt x="2556" y="153"/>
                </a:lnTo>
                <a:lnTo>
                  <a:pt x="2556" y="163"/>
                </a:lnTo>
                <a:lnTo>
                  <a:pt x="2557" y="172"/>
                </a:lnTo>
                <a:lnTo>
                  <a:pt x="2564" y="161"/>
                </a:lnTo>
                <a:lnTo>
                  <a:pt x="2572" y="148"/>
                </a:lnTo>
                <a:lnTo>
                  <a:pt x="2578" y="134"/>
                </a:lnTo>
                <a:lnTo>
                  <a:pt x="2585" y="120"/>
                </a:lnTo>
                <a:lnTo>
                  <a:pt x="2591" y="105"/>
                </a:lnTo>
                <a:lnTo>
                  <a:pt x="2598" y="91"/>
                </a:lnTo>
                <a:lnTo>
                  <a:pt x="2605" y="76"/>
                </a:lnTo>
                <a:lnTo>
                  <a:pt x="2613" y="64"/>
                </a:lnTo>
                <a:lnTo>
                  <a:pt x="2621" y="51"/>
                </a:lnTo>
                <a:lnTo>
                  <a:pt x="2632" y="41"/>
                </a:lnTo>
                <a:lnTo>
                  <a:pt x="2633" y="52"/>
                </a:lnTo>
                <a:lnTo>
                  <a:pt x="2631" y="64"/>
                </a:lnTo>
                <a:lnTo>
                  <a:pt x="2628" y="73"/>
                </a:lnTo>
                <a:lnTo>
                  <a:pt x="2622" y="83"/>
                </a:lnTo>
                <a:lnTo>
                  <a:pt x="2617" y="92"/>
                </a:lnTo>
                <a:lnTo>
                  <a:pt x="2611" y="100"/>
                </a:lnTo>
                <a:lnTo>
                  <a:pt x="2604" y="110"/>
                </a:lnTo>
                <a:lnTo>
                  <a:pt x="2599" y="120"/>
                </a:lnTo>
                <a:lnTo>
                  <a:pt x="2596" y="129"/>
                </a:lnTo>
                <a:lnTo>
                  <a:pt x="2593" y="140"/>
                </a:lnTo>
                <a:lnTo>
                  <a:pt x="2602" y="137"/>
                </a:lnTo>
                <a:lnTo>
                  <a:pt x="2608" y="132"/>
                </a:lnTo>
                <a:lnTo>
                  <a:pt x="2615" y="124"/>
                </a:lnTo>
                <a:lnTo>
                  <a:pt x="2620" y="113"/>
                </a:lnTo>
                <a:lnTo>
                  <a:pt x="2626" y="102"/>
                </a:lnTo>
                <a:lnTo>
                  <a:pt x="2631" y="91"/>
                </a:lnTo>
                <a:lnTo>
                  <a:pt x="2636" y="80"/>
                </a:lnTo>
                <a:lnTo>
                  <a:pt x="2643" y="68"/>
                </a:lnTo>
                <a:lnTo>
                  <a:pt x="2649" y="59"/>
                </a:lnTo>
                <a:lnTo>
                  <a:pt x="2658" y="51"/>
                </a:lnTo>
                <a:lnTo>
                  <a:pt x="2660" y="46"/>
                </a:lnTo>
                <a:lnTo>
                  <a:pt x="2663" y="43"/>
                </a:lnTo>
                <a:lnTo>
                  <a:pt x="2667" y="38"/>
                </a:lnTo>
                <a:lnTo>
                  <a:pt x="2670" y="35"/>
                </a:lnTo>
                <a:lnTo>
                  <a:pt x="2673" y="33"/>
                </a:lnTo>
                <a:lnTo>
                  <a:pt x="2676" y="30"/>
                </a:lnTo>
                <a:lnTo>
                  <a:pt x="2681" y="28"/>
                </a:lnTo>
                <a:lnTo>
                  <a:pt x="2684" y="25"/>
                </a:lnTo>
                <a:lnTo>
                  <a:pt x="2687" y="24"/>
                </a:lnTo>
                <a:lnTo>
                  <a:pt x="2690" y="22"/>
                </a:lnTo>
                <a:lnTo>
                  <a:pt x="2690" y="48"/>
                </a:lnTo>
                <a:lnTo>
                  <a:pt x="2696" y="44"/>
                </a:lnTo>
                <a:lnTo>
                  <a:pt x="2700" y="41"/>
                </a:lnTo>
                <a:lnTo>
                  <a:pt x="2704" y="38"/>
                </a:lnTo>
                <a:lnTo>
                  <a:pt x="2709" y="35"/>
                </a:lnTo>
                <a:lnTo>
                  <a:pt x="2713" y="30"/>
                </a:lnTo>
                <a:lnTo>
                  <a:pt x="2717" y="27"/>
                </a:lnTo>
                <a:lnTo>
                  <a:pt x="2722" y="24"/>
                </a:lnTo>
                <a:lnTo>
                  <a:pt x="2726" y="20"/>
                </a:lnTo>
                <a:lnTo>
                  <a:pt x="2730" y="19"/>
                </a:lnTo>
                <a:lnTo>
                  <a:pt x="2736" y="19"/>
                </a:lnTo>
                <a:lnTo>
                  <a:pt x="2731" y="28"/>
                </a:lnTo>
                <a:lnTo>
                  <a:pt x="2725" y="38"/>
                </a:lnTo>
                <a:lnTo>
                  <a:pt x="2718" y="46"/>
                </a:lnTo>
                <a:lnTo>
                  <a:pt x="2712" y="54"/>
                </a:lnTo>
                <a:lnTo>
                  <a:pt x="2703" y="62"/>
                </a:lnTo>
                <a:lnTo>
                  <a:pt x="2696" y="70"/>
                </a:lnTo>
                <a:lnTo>
                  <a:pt x="2688" y="78"/>
                </a:lnTo>
                <a:lnTo>
                  <a:pt x="2681" y="88"/>
                </a:lnTo>
                <a:lnTo>
                  <a:pt x="2674" y="97"/>
                </a:lnTo>
                <a:lnTo>
                  <a:pt x="2669" y="108"/>
                </a:lnTo>
                <a:lnTo>
                  <a:pt x="2670" y="113"/>
                </a:lnTo>
                <a:lnTo>
                  <a:pt x="2672" y="116"/>
                </a:lnTo>
                <a:lnTo>
                  <a:pt x="2673" y="116"/>
                </a:lnTo>
                <a:lnTo>
                  <a:pt x="2675" y="116"/>
                </a:lnTo>
                <a:lnTo>
                  <a:pt x="2677" y="115"/>
                </a:lnTo>
                <a:lnTo>
                  <a:pt x="2680" y="113"/>
                </a:lnTo>
                <a:lnTo>
                  <a:pt x="2682" y="112"/>
                </a:lnTo>
                <a:lnTo>
                  <a:pt x="2684" y="110"/>
                </a:lnTo>
                <a:lnTo>
                  <a:pt x="2686" y="108"/>
                </a:lnTo>
                <a:lnTo>
                  <a:pt x="2688" y="108"/>
                </a:lnTo>
                <a:lnTo>
                  <a:pt x="2696" y="96"/>
                </a:lnTo>
                <a:lnTo>
                  <a:pt x="2703" y="83"/>
                </a:lnTo>
                <a:lnTo>
                  <a:pt x="2713" y="72"/>
                </a:lnTo>
                <a:lnTo>
                  <a:pt x="2722" y="60"/>
                </a:lnTo>
                <a:lnTo>
                  <a:pt x="2731" y="51"/>
                </a:lnTo>
                <a:lnTo>
                  <a:pt x="2742" y="41"/>
                </a:lnTo>
                <a:lnTo>
                  <a:pt x="2753" y="32"/>
                </a:lnTo>
                <a:lnTo>
                  <a:pt x="2764" y="24"/>
                </a:lnTo>
                <a:lnTo>
                  <a:pt x="2774" y="16"/>
                </a:lnTo>
                <a:lnTo>
                  <a:pt x="2785" y="9"/>
                </a:lnTo>
                <a:lnTo>
                  <a:pt x="2786" y="11"/>
                </a:lnTo>
                <a:lnTo>
                  <a:pt x="2787" y="12"/>
                </a:lnTo>
                <a:lnTo>
                  <a:pt x="2787" y="14"/>
                </a:lnTo>
                <a:lnTo>
                  <a:pt x="2787" y="16"/>
                </a:lnTo>
                <a:lnTo>
                  <a:pt x="2787" y="17"/>
                </a:lnTo>
                <a:lnTo>
                  <a:pt x="2787" y="20"/>
                </a:lnTo>
                <a:lnTo>
                  <a:pt x="2787" y="22"/>
                </a:lnTo>
                <a:lnTo>
                  <a:pt x="2787" y="24"/>
                </a:lnTo>
                <a:lnTo>
                  <a:pt x="2787" y="27"/>
                </a:lnTo>
                <a:lnTo>
                  <a:pt x="2787" y="28"/>
                </a:lnTo>
                <a:lnTo>
                  <a:pt x="2780" y="36"/>
                </a:lnTo>
                <a:lnTo>
                  <a:pt x="2772" y="43"/>
                </a:lnTo>
                <a:lnTo>
                  <a:pt x="2764" y="49"/>
                </a:lnTo>
                <a:lnTo>
                  <a:pt x="2756" y="56"/>
                </a:lnTo>
                <a:lnTo>
                  <a:pt x="2747" y="62"/>
                </a:lnTo>
                <a:lnTo>
                  <a:pt x="2740" y="68"/>
                </a:lnTo>
                <a:lnTo>
                  <a:pt x="2732" y="75"/>
                </a:lnTo>
                <a:lnTo>
                  <a:pt x="2725" y="83"/>
                </a:lnTo>
                <a:lnTo>
                  <a:pt x="2718" y="91"/>
                </a:lnTo>
                <a:lnTo>
                  <a:pt x="2712" y="102"/>
                </a:lnTo>
                <a:lnTo>
                  <a:pt x="2720" y="107"/>
                </a:lnTo>
                <a:lnTo>
                  <a:pt x="2728" y="107"/>
                </a:lnTo>
                <a:lnTo>
                  <a:pt x="2734" y="104"/>
                </a:lnTo>
                <a:lnTo>
                  <a:pt x="2740" y="97"/>
                </a:lnTo>
                <a:lnTo>
                  <a:pt x="2745" y="88"/>
                </a:lnTo>
                <a:lnTo>
                  <a:pt x="2751" y="78"/>
                </a:lnTo>
                <a:lnTo>
                  <a:pt x="2757" y="68"/>
                </a:lnTo>
                <a:lnTo>
                  <a:pt x="2762" y="59"/>
                </a:lnTo>
                <a:lnTo>
                  <a:pt x="2769" y="52"/>
                </a:lnTo>
                <a:lnTo>
                  <a:pt x="2776" y="48"/>
                </a:lnTo>
                <a:lnTo>
                  <a:pt x="2782" y="44"/>
                </a:lnTo>
                <a:lnTo>
                  <a:pt x="2787" y="41"/>
                </a:lnTo>
                <a:lnTo>
                  <a:pt x="2794" y="36"/>
                </a:lnTo>
                <a:lnTo>
                  <a:pt x="2799" y="33"/>
                </a:lnTo>
                <a:lnTo>
                  <a:pt x="2804" y="30"/>
                </a:lnTo>
                <a:lnTo>
                  <a:pt x="2810" y="27"/>
                </a:lnTo>
                <a:lnTo>
                  <a:pt x="2815" y="24"/>
                </a:lnTo>
                <a:lnTo>
                  <a:pt x="2821" y="20"/>
                </a:lnTo>
                <a:lnTo>
                  <a:pt x="2827" y="19"/>
                </a:lnTo>
                <a:lnTo>
                  <a:pt x="2832" y="19"/>
                </a:lnTo>
                <a:lnTo>
                  <a:pt x="2832" y="28"/>
                </a:lnTo>
                <a:lnTo>
                  <a:pt x="2837" y="30"/>
                </a:lnTo>
                <a:lnTo>
                  <a:pt x="2842" y="30"/>
                </a:lnTo>
                <a:lnTo>
                  <a:pt x="2848" y="28"/>
                </a:lnTo>
                <a:lnTo>
                  <a:pt x="2853" y="27"/>
                </a:lnTo>
                <a:lnTo>
                  <a:pt x="2859" y="24"/>
                </a:lnTo>
                <a:lnTo>
                  <a:pt x="2864" y="22"/>
                </a:lnTo>
                <a:lnTo>
                  <a:pt x="2868" y="22"/>
                </a:lnTo>
                <a:lnTo>
                  <a:pt x="2871" y="25"/>
                </a:lnTo>
                <a:lnTo>
                  <a:pt x="2872" y="32"/>
                </a:lnTo>
                <a:lnTo>
                  <a:pt x="2871" y="41"/>
                </a:lnTo>
                <a:lnTo>
                  <a:pt x="2873" y="40"/>
                </a:lnTo>
                <a:lnTo>
                  <a:pt x="2876" y="40"/>
                </a:lnTo>
                <a:lnTo>
                  <a:pt x="2878" y="38"/>
                </a:lnTo>
                <a:lnTo>
                  <a:pt x="2880" y="36"/>
                </a:lnTo>
                <a:lnTo>
                  <a:pt x="2883" y="36"/>
                </a:lnTo>
                <a:lnTo>
                  <a:pt x="2885" y="35"/>
                </a:lnTo>
                <a:lnTo>
                  <a:pt x="2887" y="35"/>
                </a:lnTo>
                <a:lnTo>
                  <a:pt x="2890" y="35"/>
                </a:lnTo>
                <a:lnTo>
                  <a:pt x="2892" y="36"/>
                </a:lnTo>
                <a:lnTo>
                  <a:pt x="2893" y="38"/>
                </a:lnTo>
                <a:lnTo>
                  <a:pt x="2888" y="48"/>
                </a:lnTo>
                <a:lnTo>
                  <a:pt x="2882" y="56"/>
                </a:lnTo>
                <a:lnTo>
                  <a:pt x="2876" y="62"/>
                </a:lnTo>
                <a:lnTo>
                  <a:pt x="2869" y="70"/>
                </a:lnTo>
                <a:lnTo>
                  <a:pt x="2862" y="76"/>
                </a:lnTo>
                <a:lnTo>
                  <a:pt x="2854" y="84"/>
                </a:lnTo>
                <a:lnTo>
                  <a:pt x="2846" y="92"/>
                </a:lnTo>
                <a:lnTo>
                  <a:pt x="2840" y="100"/>
                </a:lnTo>
                <a:lnTo>
                  <a:pt x="2835" y="110"/>
                </a:lnTo>
                <a:lnTo>
                  <a:pt x="2830" y="121"/>
                </a:lnTo>
                <a:lnTo>
                  <a:pt x="2840" y="116"/>
                </a:lnTo>
                <a:lnTo>
                  <a:pt x="2850" y="110"/>
                </a:lnTo>
                <a:lnTo>
                  <a:pt x="2859" y="104"/>
                </a:lnTo>
                <a:lnTo>
                  <a:pt x="2869" y="96"/>
                </a:lnTo>
                <a:lnTo>
                  <a:pt x="2879" y="86"/>
                </a:lnTo>
                <a:lnTo>
                  <a:pt x="2888" y="78"/>
                </a:lnTo>
                <a:lnTo>
                  <a:pt x="2899" y="68"/>
                </a:lnTo>
                <a:lnTo>
                  <a:pt x="2909" y="60"/>
                </a:lnTo>
                <a:lnTo>
                  <a:pt x="2919" y="51"/>
                </a:lnTo>
                <a:lnTo>
                  <a:pt x="2929" y="44"/>
                </a:lnTo>
                <a:lnTo>
                  <a:pt x="2934" y="51"/>
                </a:lnTo>
                <a:lnTo>
                  <a:pt x="2928" y="60"/>
                </a:lnTo>
                <a:lnTo>
                  <a:pt x="2922" y="68"/>
                </a:lnTo>
                <a:lnTo>
                  <a:pt x="2915" y="75"/>
                </a:lnTo>
                <a:lnTo>
                  <a:pt x="2908" y="81"/>
                </a:lnTo>
                <a:lnTo>
                  <a:pt x="2900" y="88"/>
                </a:lnTo>
                <a:lnTo>
                  <a:pt x="2892" y="94"/>
                </a:lnTo>
                <a:lnTo>
                  <a:pt x="2884" y="100"/>
                </a:lnTo>
                <a:lnTo>
                  <a:pt x="2877" y="108"/>
                </a:lnTo>
                <a:lnTo>
                  <a:pt x="2870" y="116"/>
                </a:lnTo>
                <a:lnTo>
                  <a:pt x="2865" y="128"/>
                </a:lnTo>
                <a:lnTo>
                  <a:pt x="2869" y="134"/>
                </a:lnTo>
                <a:lnTo>
                  <a:pt x="2878" y="126"/>
                </a:lnTo>
                <a:lnTo>
                  <a:pt x="2887" y="116"/>
                </a:lnTo>
                <a:lnTo>
                  <a:pt x="2896" y="108"/>
                </a:lnTo>
                <a:lnTo>
                  <a:pt x="2906" y="99"/>
                </a:lnTo>
                <a:lnTo>
                  <a:pt x="2914" y="91"/>
                </a:lnTo>
                <a:lnTo>
                  <a:pt x="2924" y="83"/>
                </a:lnTo>
                <a:lnTo>
                  <a:pt x="2933" y="76"/>
                </a:lnTo>
                <a:lnTo>
                  <a:pt x="2942" y="72"/>
                </a:lnTo>
                <a:lnTo>
                  <a:pt x="2952" y="68"/>
                </a:lnTo>
                <a:lnTo>
                  <a:pt x="2962" y="67"/>
                </a:lnTo>
                <a:lnTo>
                  <a:pt x="2957" y="75"/>
                </a:lnTo>
                <a:lnTo>
                  <a:pt x="2953" y="83"/>
                </a:lnTo>
                <a:lnTo>
                  <a:pt x="2947" y="89"/>
                </a:lnTo>
                <a:lnTo>
                  <a:pt x="2940" y="94"/>
                </a:lnTo>
                <a:lnTo>
                  <a:pt x="2933" y="99"/>
                </a:lnTo>
                <a:lnTo>
                  <a:pt x="2925" y="104"/>
                </a:lnTo>
                <a:lnTo>
                  <a:pt x="2918" y="108"/>
                </a:lnTo>
                <a:lnTo>
                  <a:pt x="2910" y="113"/>
                </a:lnTo>
                <a:lnTo>
                  <a:pt x="2904" y="120"/>
                </a:lnTo>
                <a:lnTo>
                  <a:pt x="2897" y="128"/>
                </a:lnTo>
                <a:lnTo>
                  <a:pt x="2891" y="140"/>
                </a:lnTo>
                <a:lnTo>
                  <a:pt x="2897" y="153"/>
                </a:lnTo>
                <a:lnTo>
                  <a:pt x="2909" y="140"/>
                </a:lnTo>
                <a:lnTo>
                  <a:pt x="2921" y="131"/>
                </a:lnTo>
                <a:lnTo>
                  <a:pt x="2933" y="120"/>
                </a:lnTo>
                <a:lnTo>
                  <a:pt x="2944" y="112"/>
                </a:lnTo>
                <a:lnTo>
                  <a:pt x="2956" y="102"/>
                </a:lnTo>
                <a:lnTo>
                  <a:pt x="2968" y="92"/>
                </a:lnTo>
                <a:lnTo>
                  <a:pt x="2980" y="83"/>
                </a:lnTo>
                <a:lnTo>
                  <a:pt x="2991" y="72"/>
                </a:lnTo>
                <a:lnTo>
                  <a:pt x="3002" y="60"/>
                </a:lnTo>
                <a:lnTo>
                  <a:pt x="3011" y="48"/>
                </a:lnTo>
                <a:lnTo>
                  <a:pt x="3022" y="46"/>
                </a:lnTo>
                <a:lnTo>
                  <a:pt x="3033" y="43"/>
                </a:lnTo>
                <a:lnTo>
                  <a:pt x="3044" y="36"/>
                </a:lnTo>
                <a:lnTo>
                  <a:pt x="3053" y="30"/>
                </a:lnTo>
                <a:lnTo>
                  <a:pt x="3063" y="22"/>
                </a:lnTo>
                <a:lnTo>
                  <a:pt x="3073" y="16"/>
                </a:lnTo>
                <a:lnTo>
                  <a:pt x="3082" y="8"/>
                </a:lnTo>
                <a:lnTo>
                  <a:pt x="3093" y="3"/>
                </a:lnTo>
                <a:lnTo>
                  <a:pt x="3103" y="0"/>
                </a:lnTo>
                <a:lnTo>
                  <a:pt x="3115" y="0"/>
                </a:lnTo>
                <a:lnTo>
                  <a:pt x="3125" y="1"/>
                </a:lnTo>
                <a:lnTo>
                  <a:pt x="3136" y="4"/>
                </a:lnTo>
                <a:lnTo>
                  <a:pt x="3146" y="9"/>
                </a:lnTo>
                <a:lnTo>
                  <a:pt x="3154" y="16"/>
                </a:lnTo>
                <a:lnTo>
                  <a:pt x="3164" y="24"/>
                </a:lnTo>
                <a:lnTo>
                  <a:pt x="3172" y="33"/>
                </a:lnTo>
                <a:lnTo>
                  <a:pt x="3179" y="44"/>
                </a:lnTo>
                <a:lnTo>
                  <a:pt x="3187" y="56"/>
                </a:lnTo>
                <a:lnTo>
                  <a:pt x="3193" y="68"/>
                </a:lnTo>
                <a:lnTo>
                  <a:pt x="3199" y="83"/>
                </a:lnTo>
                <a:lnTo>
                  <a:pt x="3200" y="97"/>
                </a:lnTo>
                <a:lnTo>
                  <a:pt x="3200" y="113"/>
                </a:lnTo>
                <a:lnTo>
                  <a:pt x="3199" y="128"/>
                </a:lnTo>
                <a:lnTo>
                  <a:pt x="3196" y="140"/>
                </a:lnTo>
                <a:lnTo>
                  <a:pt x="3193" y="155"/>
                </a:lnTo>
                <a:lnTo>
                  <a:pt x="3189" y="168"/>
                </a:lnTo>
                <a:lnTo>
                  <a:pt x="3185" y="180"/>
                </a:lnTo>
                <a:lnTo>
                  <a:pt x="3179" y="193"/>
                </a:lnTo>
                <a:lnTo>
                  <a:pt x="3174" y="206"/>
                </a:lnTo>
                <a:lnTo>
                  <a:pt x="3168" y="217"/>
                </a:lnTo>
                <a:lnTo>
                  <a:pt x="3172" y="224"/>
                </a:lnTo>
                <a:lnTo>
                  <a:pt x="3176" y="228"/>
                </a:lnTo>
                <a:lnTo>
                  <a:pt x="3181" y="230"/>
                </a:lnTo>
                <a:lnTo>
                  <a:pt x="3187" y="232"/>
                </a:lnTo>
                <a:lnTo>
                  <a:pt x="3192" y="232"/>
                </a:lnTo>
                <a:lnTo>
                  <a:pt x="3196" y="232"/>
                </a:lnTo>
                <a:lnTo>
                  <a:pt x="3202" y="233"/>
                </a:lnTo>
                <a:lnTo>
                  <a:pt x="3205" y="236"/>
                </a:lnTo>
                <a:lnTo>
                  <a:pt x="3207" y="243"/>
                </a:lnTo>
                <a:lnTo>
                  <a:pt x="3207" y="252"/>
                </a:lnTo>
                <a:lnTo>
                  <a:pt x="3203" y="252"/>
                </a:lnTo>
                <a:lnTo>
                  <a:pt x="3200" y="252"/>
                </a:lnTo>
                <a:lnTo>
                  <a:pt x="3196" y="254"/>
                </a:lnTo>
                <a:lnTo>
                  <a:pt x="3194" y="257"/>
                </a:lnTo>
                <a:lnTo>
                  <a:pt x="3192" y="260"/>
                </a:lnTo>
                <a:lnTo>
                  <a:pt x="3191" y="264"/>
                </a:lnTo>
                <a:lnTo>
                  <a:pt x="3189" y="267"/>
                </a:lnTo>
                <a:lnTo>
                  <a:pt x="3187" y="272"/>
                </a:lnTo>
                <a:lnTo>
                  <a:pt x="3185" y="275"/>
                </a:lnTo>
                <a:lnTo>
                  <a:pt x="3181" y="278"/>
                </a:lnTo>
                <a:lnTo>
                  <a:pt x="3176" y="278"/>
                </a:lnTo>
                <a:lnTo>
                  <a:pt x="3171" y="276"/>
                </a:lnTo>
                <a:lnTo>
                  <a:pt x="3165" y="275"/>
                </a:lnTo>
                <a:lnTo>
                  <a:pt x="3160" y="273"/>
                </a:lnTo>
                <a:lnTo>
                  <a:pt x="3156" y="272"/>
                </a:lnTo>
                <a:lnTo>
                  <a:pt x="3151" y="272"/>
                </a:lnTo>
                <a:lnTo>
                  <a:pt x="3148" y="273"/>
                </a:lnTo>
                <a:lnTo>
                  <a:pt x="3145" y="278"/>
                </a:lnTo>
                <a:lnTo>
                  <a:pt x="3143" y="286"/>
                </a:lnTo>
                <a:lnTo>
                  <a:pt x="3143" y="297"/>
                </a:lnTo>
                <a:lnTo>
                  <a:pt x="3146" y="300"/>
                </a:lnTo>
                <a:lnTo>
                  <a:pt x="3150" y="304"/>
                </a:lnTo>
                <a:lnTo>
                  <a:pt x="3156" y="305"/>
                </a:lnTo>
                <a:lnTo>
                  <a:pt x="3161" y="307"/>
                </a:lnTo>
                <a:lnTo>
                  <a:pt x="3165" y="308"/>
                </a:lnTo>
                <a:lnTo>
                  <a:pt x="3171" y="310"/>
                </a:lnTo>
                <a:lnTo>
                  <a:pt x="3174" y="312"/>
                </a:lnTo>
                <a:lnTo>
                  <a:pt x="3177" y="315"/>
                </a:lnTo>
                <a:lnTo>
                  <a:pt x="3179" y="320"/>
                </a:lnTo>
                <a:lnTo>
                  <a:pt x="3179" y="326"/>
                </a:lnTo>
                <a:lnTo>
                  <a:pt x="3175" y="328"/>
                </a:lnTo>
                <a:lnTo>
                  <a:pt x="3170" y="329"/>
                </a:lnTo>
                <a:lnTo>
                  <a:pt x="3164" y="329"/>
                </a:lnTo>
                <a:lnTo>
                  <a:pt x="3159" y="329"/>
                </a:lnTo>
                <a:lnTo>
                  <a:pt x="3153" y="328"/>
                </a:lnTo>
                <a:lnTo>
                  <a:pt x="3148" y="328"/>
                </a:lnTo>
                <a:lnTo>
                  <a:pt x="3143" y="328"/>
                </a:lnTo>
                <a:lnTo>
                  <a:pt x="3137" y="329"/>
                </a:lnTo>
                <a:lnTo>
                  <a:pt x="3132" y="331"/>
                </a:lnTo>
                <a:lnTo>
                  <a:pt x="3128" y="336"/>
                </a:lnTo>
                <a:lnTo>
                  <a:pt x="3136" y="337"/>
                </a:lnTo>
                <a:lnTo>
                  <a:pt x="3145" y="339"/>
                </a:lnTo>
                <a:lnTo>
                  <a:pt x="3153" y="340"/>
                </a:lnTo>
                <a:lnTo>
                  <a:pt x="3163" y="340"/>
                </a:lnTo>
                <a:lnTo>
                  <a:pt x="3172" y="342"/>
                </a:lnTo>
                <a:lnTo>
                  <a:pt x="3180" y="344"/>
                </a:lnTo>
                <a:lnTo>
                  <a:pt x="3190" y="344"/>
                </a:lnTo>
                <a:lnTo>
                  <a:pt x="3199" y="345"/>
                </a:lnTo>
                <a:lnTo>
                  <a:pt x="3207" y="347"/>
                </a:lnTo>
                <a:lnTo>
                  <a:pt x="3216" y="348"/>
                </a:lnTo>
                <a:lnTo>
                  <a:pt x="3216" y="358"/>
                </a:lnTo>
                <a:lnTo>
                  <a:pt x="3208" y="360"/>
                </a:lnTo>
                <a:lnTo>
                  <a:pt x="3201" y="361"/>
                </a:lnTo>
                <a:lnTo>
                  <a:pt x="3193" y="363"/>
                </a:lnTo>
                <a:lnTo>
                  <a:pt x="3187" y="363"/>
                </a:lnTo>
                <a:lnTo>
                  <a:pt x="3179" y="363"/>
                </a:lnTo>
                <a:lnTo>
                  <a:pt x="3172" y="363"/>
                </a:lnTo>
                <a:lnTo>
                  <a:pt x="3165" y="364"/>
                </a:lnTo>
                <a:lnTo>
                  <a:pt x="3158" y="366"/>
                </a:lnTo>
                <a:lnTo>
                  <a:pt x="3150" y="368"/>
                </a:lnTo>
                <a:lnTo>
                  <a:pt x="3143" y="371"/>
                </a:lnTo>
                <a:lnTo>
                  <a:pt x="3151" y="372"/>
                </a:lnTo>
                <a:lnTo>
                  <a:pt x="3161" y="372"/>
                </a:lnTo>
                <a:lnTo>
                  <a:pt x="3171" y="374"/>
                </a:lnTo>
                <a:lnTo>
                  <a:pt x="3180" y="374"/>
                </a:lnTo>
                <a:lnTo>
                  <a:pt x="3190" y="376"/>
                </a:lnTo>
                <a:lnTo>
                  <a:pt x="3201" y="377"/>
                </a:lnTo>
                <a:lnTo>
                  <a:pt x="3212" y="379"/>
                </a:lnTo>
                <a:lnTo>
                  <a:pt x="3221" y="380"/>
                </a:lnTo>
                <a:lnTo>
                  <a:pt x="3232" y="382"/>
                </a:lnTo>
                <a:lnTo>
                  <a:pt x="3242" y="384"/>
                </a:lnTo>
                <a:lnTo>
                  <a:pt x="3242" y="388"/>
                </a:lnTo>
                <a:lnTo>
                  <a:pt x="3241" y="392"/>
                </a:lnTo>
                <a:lnTo>
                  <a:pt x="3238" y="395"/>
                </a:lnTo>
                <a:lnTo>
                  <a:pt x="3236" y="396"/>
                </a:lnTo>
                <a:lnTo>
                  <a:pt x="3234" y="400"/>
                </a:lnTo>
                <a:lnTo>
                  <a:pt x="3231" y="401"/>
                </a:lnTo>
                <a:lnTo>
                  <a:pt x="3228" y="401"/>
                </a:lnTo>
                <a:lnTo>
                  <a:pt x="3224" y="403"/>
                </a:lnTo>
                <a:lnTo>
                  <a:pt x="3221" y="403"/>
                </a:lnTo>
                <a:lnTo>
                  <a:pt x="3218" y="403"/>
                </a:lnTo>
                <a:lnTo>
                  <a:pt x="3222" y="409"/>
                </a:lnTo>
                <a:lnTo>
                  <a:pt x="3228" y="412"/>
                </a:lnTo>
                <a:lnTo>
                  <a:pt x="3235" y="412"/>
                </a:lnTo>
                <a:lnTo>
                  <a:pt x="3243" y="411"/>
                </a:lnTo>
                <a:lnTo>
                  <a:pt x="3251" y="409"/>
                </a:lnTo>
                <a:lnTo>
                  <a:pt x="3261" y="406"/>
                </a:lnTo>
                <a:lnTo>
                  <a:pt x="3270" y="406"/>
                </a:lnTo>
                <a:lnTo>
                  <a:pt x="3278" y="408"/>
                </a:lnTo>
                <a:lnTo>
                  <a:pt x="3286" y="412"/>
                </a:lnTo>
                <a:lnTo>
                  <a:pt x="3293" y="422"/>
                </a:lnTo>
                <a:lnTo>
                  <a:pt x="3297" y="420"/>
                </a:lnTo>
                <a:lnTo>
                  <a:pt x="3299" y="419"/>
                </a:lnTo>
                <a:lnTo>
                  <a:pt x="3303" y="417"/>
                </a:lnTo>
                <a:lnTo>
                  <a:pt x="3306" y="417"/>
                </a:lnTo>
                <a:lnTo>
                  <a:pt x="3310" y="417"/>
                </a:lnTo>
                <a:lnTo>
                  <a:pt x="3313" y="417"/>
                </a:lnTo>
                <a:lnTo>
                  <a:pt x="3316" y="419"/>
                </a:lnTo>
                <a:lnTo>
                  <a:pt x="3318" y="420"/>
                </a:lnTo>
                <a:lnTo>
                  <a:pt x="3320" y="424"/>
                </a:lnTo>
                <a:lnTo>
                  <a:pt x="3321" y="428"/>
                </a:lnTo>
                <a:lnTo>
                  <a:pt x="3322" y="433"/>
                </a:lnTo>
                <a:lnTo>
                  <a:pt x="3322" y="436"/>
                </a:lnTo>
                <a:lnTo>
                  <a:pt x="3321" y="440"/>
                </a:lnTo>
                <a:lnTo>
                  <a:pt x="3320" y="443"/>
                </a:lnTo>
                <a:lnTo>
                  <a:pt x="3319" y="446"/>
                </a:lnTo>
                <a:lnTo>
                  <a:pt x="3317" y="448"/>
                </a:lnTo>
                <a:lnTo>
                  <a:pt x="3315" y="449"/>
                </a:lnTo>
                <a:lnTo>
                  <a:pt x="3313" y="451"/>
                </a:lnTo>
                <a:lnTo>
                  <a:pt x="3311" y="452"/>
                </a:lnTo>
                <a:lnTo>
                  <a:pt x="3308" y="454"/>
                </a:lnTo>
                <a:lnTo>
                  <a:pt x="3324" y="470"/>
                </a:lnTo>
                <a:lnTo>
                  <a:pt x="3304" y="489"/>
                </a:lnTo>
                <a:lnTo>
                  <a:pt x="3306" y="491"/>
                </a:lnTo>
                <a:lnTo>
                  <a:pt x="3308" y="492"/>
                </a:lnTo>
                <a:lnTo>
                  <a:pt x="3312" y="492"/>
                </a:lnTo>
                <a:lnTo>
                  <a:pt x="3314" y="494"/>
                </a:lnTo>
                <a:lnTo>
                  <a:pt x="3317" y="496"/>
                </a:lnTo>
                <a:lnTo>
                  <a:pt x="3319" y="497"/>
                </a:lnTo>
                <a:lnTo>
                  <a:pt x="3321" y="499"/>
                </a:lnTo>
                <a:lnTo>
                  <a:pt x="3322" y="500"/>
                </a:lnTo>
                <a:lnTo>
                  <a:pt x="3324" y="504"/>
                </a:lnTo>
                <a:lnTo>
                  <a:pt x="3324" y="508"/>
                </a:lnTo>
                <a:lnTo>
                  <a:pt x="3317" y="510"/>
                </a:lnTo>
                <a:lnTo>
                  <a:pt x="3311" y="512"/>
                </a:lnTo>
                <a:lnTo>
                  <a:pt x="3303" y="510"/>
                </a:lnTo>
                <a:lnTo>
                  <a:pt x="3296" y="508"/>
                </a:lnTo>
                <a:lnTo>
                  <a:pt x="3288" y="507"/>
                </a:lnTo>
                <a:lnTo>
                  <a:pt x="3280" y="505"/>
                </a:lnTo>
                <a:lnTo>
                  <a:pt x="3274" y="507"/>
                </a:lnTo>
                <a:lnTo>
                  <a:pt x="3270" y="508"/>
                </a:lnTo>
                <a:lnTo>
                  <a:pt x="3265" y="515"/>
                </a:lnTo>
                <a:lnTo>
                  <a:pt x="3263" y="524"/>
                </a:lnTo>
                <a:lnTo>
                  <a:pt x="3255" y="523"/>
                </a:lnTo>
                <a:lnTo>
                  <a:pt x="3246" y="518"/>
                </a:lnTo>
                <a:lnTo>
                  <a:pt x="3238" y="513"/>
                </a:lnTo>
                <a:lnTo>
                  <a:pt x="3230" y="505"/>
                </a:lnTo>
                <a:lnTo>
                  <a:pt x="3222" y="496"/>
                </a:lnTo>
                <a:lnTo>
                  <a:pt x="3216" y="488"/>
                </a:lnTo>
                <a:lnTo>
                  <a:pt x="3208" y="478"/>
                </a:lnTo>
                <a:lnTo>
                  <a:pt x="3201" y="468"/>
                </a:lnTo>
                <a:lnTo>
                  <a:pt x="3193" y="460"/>
                </a:lnTo>
                <a:lnTo>
                  <a:pt x="3186" y="454"/>
                </a:lnTo>
                <a:lnTo>
                  <a:pt x="3187" y="460"/>
                </a:lnTo>
                <a:lnTo>
                  <a:pt x="3188" y="465"/>
                </a:lnTo>
                <a:lnTo>
                  <a:pt x="3191" y="472"/>
                </a:lnTo>
                <a:lnTo>
                  <a:pt x="3195" y="476"/>
                </a:lnTo>
                <a:lnTo>
                  <a:pt x="3199" y="481"/>
                </a:lnTo>
                <a:lnTo>
                  <a:pt x="3203" y="486"/>
                </a:lnTo>
                <a:lnTo>
                  <a:pt x="3207" y="492"/>
                </a:lnTo>
                <a:lnTo>
                  <a:pt x="3210" y="497"/>
                </a:lnTo>
                <a:lnTo>
                  <a:pt x="3214" y="504"/>
                </a:lnTo>
                <a:lnTo>
                  <a:pt x="3216" y="512"/>
                </a:lnTo>
                <a:lnTo>
                  <a:pt x="3205" y="507"/>
                </a:lnTo>
                <a:lnTo>
                  <a:pt x="3195" y="500"/>
                </a:lnTo>
                <a:lnTo>
                  <a:pt x="3186" y="491"/>
                </a:lnTo>
                <a:lnTo>
                  <a:pt x="3177" y="480"/>
                </a:lnTo>
                <a:lnTo>
                  <a:pt x="3170" y="468"/>
                </a:lnTo>
                <a:lnTo>
                  <a:pt x="3161" y="456"/>
                </a:lnTo>
                <a:lnTo>
                  <a:pt x="3153" y="443"/>
                </a:lnTo>
                <a:lnTo>
                  <a:pt x="3145" y="430"/>
                </a:lnTo>
                <a:lnTo>
                  <a:pt x="3136" y="417"/>
                </a:lnTo>
                <a:lnTo>
                  <a:pt x="3128" y="406"/>
                </a:lnTo>
                <a:lnTo>
                  <a:pt x="3128" y="414"/>
                </a:lnTo>
                <a:lnTo>
                  <a:pt x="3130" y="422"/>
                </a:lnTo>
                <a:lnTo>
                  <a:pt x="3133" y="428"/>
                </a:lnTo>
                <a:lnTo>
                  <a:pt x="3137" y="436"/>
                </a:lnTo>
                <a:lnTo>
                  <a:pt x="3143" y="443"/>
                </a:lnTo>
                <a:lnTo>
                  <a:pt x="3147" y="451"/>
                </a:lnTo>
                <a:lnTo>
                  <a:pt x="3152" y="457"/>
                </a:lnTo>
                <a:lnTo>
                  <a:pt x="3157" y="465"/>
                </a:lnTo>
                <a:lnTo>
                  <a:pt x="3160" y="473"/>
                </a:lnTo>
                <a:lnTo>
                  <a:pt x="3162" y="483"/>
                </a:lnTo>
                <a:lnTo>
                  <a:pt x="3149" y="483"/>
                </a:lnTo>
                <a:lnTo>
                  <a:pt x="3076" y="348"/>
                </a:lnTo>
                <a:lnTo>
                  <a:pt x="3076" y="368"/>
                </a:lnTo>
                <a:lnTo>
                  <a:pt x="3079" y="379"/>
                </a:lnTo>
                <a:lnTo>
                  <a:pt x="3083" y="388"/>
                </a:lnTo>
                <a:lnTo>
                  <a:pt x="3088" y="400"/>
                </a:lnTo>
                <a:lnTo>
                  <a:pt x="3092" y="409"/>
                </a:lnTo>
                <a:lnTo>
                  <a:pt x="3097" y="419"/>
                </a:lnTo>
                <a:lnTo>
                  <a:pt x="3102" y="428"/>
                </a:lnTo>
                <a:lnTo>
                  <a:pt x="3106" y="440"/>
                </a:lnTo>
                <a:lnTo>
                  <a:pt x="3109" y="449"/>
                </a:lnTo>
                <a:lnTo>
                  <a:pt x="3111" y="460"/>
                </a:lnTo>
                <a:lnTo>
                  <a:pt x="3112" y="473"/>
                </a:lnTo>
                <a:lnTo>
                  <a:pt x="3096" y="475"/>
                </a:lnTo>
                <a:lnTo>
                  <a:pt x="3080" y="475"/>
                </a:lnTo>
                <a:lnTo>
                  <a:pt x="3064" y="472"/>
                </a:lnTo>
                <a:lnTo>
                  <a:pt x="3049" y="467"/>
                </a:lnTo>
                <a:lnTo>
                  <a:pt x="3034" y="460"/>
                </a:lnTo>
                <a:lnTo>
                  <a:pt x="3019" y="454"/>
                </a:lnTo>
                <a:lnTo>
                  <a:pt x="3004" y="446"/>
                </a:lnTo>
                <a:lnTo>
                  <a:pt x="2989" y="438"/>
                </a:lnTo>
                <a:lnTo>
                  <a:pt x="2975" y="432"/>
                </a:lnTo>
                <a:lnTo>
                  <a:pt x="2960" y="425"/>
                </a:lnTo>
                <a:lnTo>
                  <a:pt x="2939" y="441"/>
                </a:lnTo>
                <a:lnTo>
                  <a:pt x="2919" y="454"/>
                </a:lnTo>
                <a:lnTo>
                  <a:pt x="2897" y="464"/>
                </a:lnTo>
                <a:lnTo>
                  <a:pt x="2874" y="472"/>
                </a:lnTo>
                <a:lnTo>
                  <a:pt x="2851" y="476"/>
                </a:lnTo>
                <a:lnTo>
                  <a:pt x="2828" y="481"/>
                </a:lnTo>
                <a:lnTo>
                  <a:pt x="2804" y="483"/>
                </a:lnTo>
                <a:lnTo>
                  <a:pt x="2781" y="484"/>
                </a:lnTo>
                <a:lnTo>
                  <a:pt x="2757" y="484"/>
                </a:lnTo>
                <a:lnTo>
                  <a:pt x="2733" y="486"/>
                </a:lnTo>
                <a:lnTo>
                  <a:pt x="2729" y="481"/>
                </a:lnTo>
                <a:lnTo>
                  <a:pt x="2725" y="476"/>
                </a:lnTo>
                <a:lnTo>
                  <a:pt x="2720" y="473"/>
                </a:lnTo>
                <a:lnTo>
                  <a:pt x="2716" y="470"/>
                </a:lnTo>
                <a:lnTo>
                  <a:pt x="2711" y="468"/>
                </a:lnTo>
                <a:lnTo>
                  <a:pt x="2706" y="467"/>
                </a:lnTo>
                <a:lnTo>
                  <a:pt x="2701" y="467"/>
                </a:lnTo>
                <a:lnTo>
                  <a:pt x="2696" y="465"/>
                </a:lnTo>
                <a:lnTo>
                  <a:pt x="2691" y="464"/>
                </a:lnTo>
                <a:lnTo>
                  <a:pt x="2686" y="464"/>
                </a:lnTo>
                <a:lnTo>
                  <a:pt x="2685" y="472"/>
                </a:lnTo>
                <a:lnTo>
                  <a:pt x="2682" y="478"/>
                </a:lnTo>
                <a:lnTo>
                  <a:pt x="2677" y="481"/>
                </a:lnTo>
                <a:lnTo>
                  <a:pt x="2673" y="483"/>
                </a:lnTo>
                <a:lnTo>
                  <a:pt x="2668" y="484"/>
                </a:lnTo>
                <a:lnTo>
                  <a:pt x="2662" y="483"/>
                </a:lnTo>
                <a:lnTo>
                  <a:pt x="2657" y="481"/>
                </a:lnTo>
                <a:lnTo>
                  <a:pt x="2652" y="480"/>
                </a:lnTo>
                <a:lnTo>
                  <a:pt x="2646" y="476"/>
                </a:lnTo>
                <a:lnTo>
                  <a:pt x="2643" y="473"/>
                </a:lnTo>
                <a:lnTo>
                  <a:pt x="2630" y="464"/>
                </a:lnTo>
                <a:lnTo>
                  <a:pt x="2624" y="489"/>
                </a:lnTo>
                <a:lnTo>
                  <a:pt x="2615" y="488"/>
                </a:lnTo>
                <a:lnTo>
                  <a:pt x="2606" y="486"/>
                </a:lnTo>
                <a:lnTo>
                  <a:pt x="2598" y="483"/>
                </a:lnTo>
                <a:lnTo>
                  <a:pt x="2590" y="478"/>
                </a:lnTo>
                <a:lnTo>
                  <a:pt x="2582" y="473"/>
                </a:lnTo>
                <a:lnTo>
                  <a:pt x="2574" y="468"/>
                </a:lnTo>
                <a:lnTo>
                  <a:pt x="2565" y="464"/>
                </a:lnTo>
                <a:lnTo>
                  <a:pt x="2558" y="459"/>
                </a:lnTo>
                <a:lnTo>
                  <a:pt x="2550" y="454"/>
                </a:lnTo>
                <a:lnTo>
                  <a:pt x="2542" y="451"/>
                </a:lnTo>
                <a:lnTo>
                  <a:pt x="2541" y="454"/>
                </a:lnTo>
                <a:lnTo>
                  <a:pt x="2542" y="457"/>
                </a:lnTo>
                <a:lnTo>
                  <a:pt x="2544" y="460"/>
                </a:lnTo>
                <a:lnTo>
                  <a:pt x="2546" y="462"/>
                </a:lnTo>
                <a:lnTo>
                  <a:pt x="2549" y="465"/>
                </a:lnTo>
                <a:lnTo>
                  <a:pt x="2551" y="467"/>
                </a:lnTo>
                <a:lnTo>
                  <a:pt x="2554" y="470"/>
                </a:lnTo>
                <a:lnTo>
                  <a:pt x="2556" y="475"/>
                </a:lnTo>
                <a:lnTo>
                  <a:pt x="2556" y="480"/>
                </a:lnTo>
                <a:lnTo>
                  <a:pt x="2555" y="486"/>
                </a:lnTo>
                <a:lnTo>
                  <a:pt x="2542" y="481"/>
                </a:lnTo>
                <a:lnTo>
                  <a:pt x="2529" y="476"/>
                </a:lnTo>
                <a:lnTo>
                  <a:pt x="2517" y="468"/>
                </a:lnTo>
                <a:lnTo>
                  <a:pt x="2505" y="460"/>
                </a:lnTo>
                <a:lnTo>
                  <a:pt x="2493" y="451"/>
                </a:lnTo>
                <a:lnTo>
                  <a:pt x="2482" y="441"/>
                </a:lnTo>
                <a:lnTo>
                  <a:pt x="2471" y="432"/>
                </a:lnTo>
                <a:lnTo>
                  <a:pt x="2460" y="424"/>
                </a:lnTo>
                <a:lnTo>
                  <a:pt x="2448" y="416"/>
                </a:lnTo>
                <a:lnTo>
                  <a:pt x="2436" y="409"/>
                </a:lnTo>
                <a:lnTo>
                  <a:pt x="2437" y="417"/>
                </a:lnTo>
                <a:lnTo>
                  <a:pt x="2440" y="425"/>
                </a:lnTo>
                <a:lnTo>
                  <a:pt x="2446" y="430"/>
                </a:lnTo>
                <a:lnTo>
                  <a:pt x="2451" y="435"/>
                </a:lnTo>
                <a:lnTo>
                  <a:pt x="2457" y="440"/>
                </a:lnTo>
                <a:lnTo>
                  <a:pt x="2463" y="444"/>
                </a:lnTo>
                <a:lnTo>
                  <a:pt x="2470" y="449"/>
                </a:lnTo>
                <a:lnTo>
                  <a:pt x="2474" y="456"/>
                </a:lnTo>
                <a:lnTo>
                  <a:pt x="2478" y="464"/>
                </a:lnTo>
                <a:lnTo>
                  <a:pt x="2481" y="473"/>
                </a:lnTo>
                <a:lnTo>
                  <a:pt x="2476" y="473"/>
                </a:lnTo>
                <a:lnTo>
                  <a:pt x="2470" y="473"/>
                </a:lnTo>
                <a:lnTo>
                  <a:pt x="2464" y="470"/>
                </a:lnTo>
                <a:lnTo>
                  <a:pt x="2459" y="467"/>
                </a:lnTo>
                <a:lnTo>
                  <a:pt x="2453" y="462"/>
                </a:lnTo>
                <a:lnTo>
                  <a:pt x="2448" y="457"/>
                </a:lnTo>
                <a:lnTo>
                  <a:pt x="2443" y="452"/>
                </a:lnTo>
                <a:lnTo>
                  <a:pt x="2436" y="448"/>
                </a:lnTo>
                <a:lnTo>
                  <a:pt x="2431" y="444"/>
                </a:lnTo>
                <a:lnTo>
                  <a:pt x="2425" y="441"/>
                </a:lnTo>
                <a:lnTo>
                  <a:pt x="2420" y="465"/>
                </a:lnTo>
                <a:lnTo>
                  <a:pt x="2411" y="484"/>
                </a:lnTo>
                <a:lnTo>
                  <a:pt x="2401" y="499"/>
                </a:lnTo>
                <a:lnTo>
                  <a:pt x="2389" y="510"/>
                </a:lnTo>
                <a:lnTo>
                  <a:pt x="2376" y="520"/>
                </a:lnTo>
                <a:lnTo>
                  <a:pt x="2363" y="529"/>
                </a:lnTo>
                <a:lnTo>
                  <a:pt x="2349" y="540"/>
                </a:lnTo>
                <a:lnTo>
                  <a:pt x="2336" y="552"/>
                </a:lnTo>
                <a:lnTo>
                  <a:pt x="2325" y="566"/>
                </a:lnTo>
                <a:lnTo>
                  <a:pt x="2316" y="585"/>
                </a:lnTo>
                <a:lnTo>
                  <a:pt x="2307" y="585"/>
                </a:lnTo>
                <a:lnTo>
                  <a:pt x="2299" y="584"/>
                </a:lnTo>
                <a:lnTo>
                  <a:pt x="2293" y="579"/>
                </a:lnTo>
                <a:lnTo>
                  <a:pt x="2285" y="574"/>
                </a:lnTo>
                <a:lnTo>
                  <a:pt x="2280" y="566"/>
                </a:lnTo>
                <a:lnTo>
                  <a:pt x="2274" y="558"/>
                </a:lnTo>
                <a:lnTo>
                  <a:pt x="2268" y="548"/>
                </a:lnTo>
                <a:lnTo>
                  <a:pt x="2264" y="539"/>
                </a:lnTo>
                <a:lnTo>
                  <a:pt x="2260" y="531"/>
                </a:lnTo>
                <a:lnTo>
                  <a:pt x="2255" y="521"/>
                </a:lnTo>
                <a:lnTo>
                  <a:pt x="2253" y="510"/>
                </a:lnTo>
                <a:lnTo>
                  <a:pt x="2251" y="497"/>
                </a:lnTo>
                <a:lnTo>
                  <a:pt x="2248" y="486"/>
                </a:lnTo>
                <a:lnTo>
                  <a:pt x="2246" y="473"/>
                </a:lnTo>
                <a:lnTo>
                  <a:pt x="2243" y="460"/>
                </a:lnTo>
                <a:lnTo>
                  <a:pt x="2242" y="449"/>
                </a:lnTo>
                <a:lnTo>
                  <a:pt x="2241" y="438"/>
                </a:lnTo>
                <a:lnTo>
                  <a:pt x="2242" y="427"/>
                </a:lnTo>
                <a:lnTo>
                  <a:pt x="2246" y="416"/>
                </a:lnTo>
                <a:lnTo>
                  <a:pt x="2251" y="406"/>
                </a:lnTo>
                <a:lnTo>
                  <a:pt x="2253" y="404"/>
                </a:lnTo>
                <a:lnTo>
                  <a:pt x="2254" y="403"/>
                </a:lnTo>
                <a:lnTo>
                  <a:pt x="2256" y="401"/>
                </a:lnTo>
                <a:lnTo>
                  <a:pt x="2257" y="400"/>
                </a:lnTo>
                <a:lnTo>
                  <a:pt x="2260" y="398"/>
                </a:lnTo>
                <a:lnTo>
                  <a:pt x="2261" y="395"/>
                </a:lnTo>
                <a:lnTo>
                  <a:pt x="2263" y="393"/>
                </a:lnTo>
                <a:lnTo>
                  <a:pt x="2265" y="390"/>
                </a:lnTo>
                <a:lnTo>
                  <a:pt x="2266" y="388"/>
                </a:lnTo>
                <a:lnTo>
                  <a:pt x="2268" y="387"/>
                </a:lnTo>
                <a:lnTo>
                  <a:pt x="2262" y="374"/>
                </a:lnTo>
                <a:lnTo>
                  <a:pt x="2255" y="360"/>
                </a:lnTo>
                <a:lnTo>
                  <a:pt x="2250" y="347"/>
                </a:lnTo>
                <a:lnTo>
                  <a:pt x="2244" y="332"/>
                </a:lnTo>
                <a:lnTo>
                  <a:pt x="2239" y="318"/>
                </a:lnTo>
                <a:lnTo>
                  <a:pt x="2234" y="304"/>
                </a:lnTo>
                <a:lnTo>
                  <a:pt x="2228" y="291"/>
                </a:lnTo>
                <a:lnTo>
                  <a:pt x="2222" y="280"/>
                </a:lnTo>
                <a:lnTo>
                  <a:pt x="2214" y="268"/>
                </a:lnTo>
                <a:lnTo>
                  <a:pt x="2206" y="259"/>
                </a:lnTo>
                <a:lnTo>
                  <a:pt x="2208" y="300"/>
                </a:lnTo>
                <a:lnTo>
                  <a:pt x="2178" y="233"/>
                </a:lnTo>
                <a:lnTo>
                  <a:pt x="2171" y="236"/>
                </a:lnTo>
                <a:lnTo>
                  <a:pt x="2171" y="246"/>
                </a:lnTo>
                <a:lnTo>
                  <a:pt x="2173" y="254"/>
                </a:lnTo>
                <a:lnTo>
                  <a:pt x="2176" y="262"/>
                </a:lnTo>
                <a:lnTo>
                  <a:pt x="2179" y="272"/>
                </a:lnTo>
                <a:lnTo>
                  <a:pt x="2182" y="278"/>
                </a:lnTo>
                <a:lnTo>
                  <a:pt x="2185" y="286"/>
                </a:lnTo>
                <a:lnTo>
                  <a:pt x="2190" y="294"/>
                </a:lnTo>
                <a:lnTo>
                  <a:pt x="2193" y="300"/>
                </a:lnTo>
                <a:lnTo>
                  <a:pt x="2196" y="308"/>
                </a:lnTo>
                <a:lnTo>
                  <a:pt x="2199" y="316"/>
                </a:lnTo>
                <a:lnTo>
                  <a:pt x="2206" y="312"/>
                </a:lnTo>
                <a:lnTo>
                  <a:pt x="2211" y="312"/>
                </a:lnTo>
                <a:lnTo>
                  <a:pt x="2216" y="315"/>
                </a:lnTo>
                <a:lnTo>
                  <a:pt x="2221" y="320"/>
                </a:lnTo>
                <a:lnTo>
                  <a:pt x="2224" y="328"/>
                </a:lnTo>
                <a:lnTo>
                  <a:pt x="2228" y="336"/>
                </a:lnTo>
                <a:lnTo>
                  <a:pt x="2232" y="345"/>
                </a:lnTo>
                <a:lnTo>
                  <a:pt x="2236" y="353"/>
                </a:lnTo>
                <a:lnTo>
                  <a:pt x="2239" y="361"/>
                </a:lnTo>
                <a:lnTo>
                  <a:pt x="2244" y="368"/>
                </a:lnTo>
                <a:lnTo>
                  <a:pt x="2244" y="374"/>
                </a:lnTo>
                <a:lnTo>
                  <a:pt x="2221" y="355"/>
                </a:lnTo>
                <a:lnTo>
                  <a:pt x="2204" y="388"/>
                </a:lnTo>
                <a:lnTo>
                  <a:pt x="2185" y="420"/>
                </a:lnTo>
                <a:lnTo>
                  <a:pt x="2166" y="451"/>
                </a:lnTo>
                <a:lnTo>
                  <a:pt x="2144" y="476"/>
                </a:lnTo>
                <a:lnTo>
                  <a:pt x="2123" y="500"/>
                </a:lnTo>
                <a:lnTo>
                  <a:pt x="2099" y="520"/>
                </a:lnTo>
                <a:lnTo>
                  <a:pt x="2074" y="534"/>
                </a:lnTo>
                <a:lnTo>
                  <a:pt x="2048" y="542"/>
                </a:lnTo>
                <a:lnTo>
                  <a:pt x="2022" y="544"/>
                </a:lnTo>
                <a:lnTo>
                  <a:pt x="1992" y="540"/>
                </a:lnTo>
                <a:lnTo>
                  <a:pt x="1988" y="539"/>
                </a:lnTo>
                <a:lnTo>
                  <a:pt x="1984" y="536"/>
                </a:lnTo>
                <a:lnTo>
                  <a:pt x="1980" y="532"/>
                </a:lnTo>
                <a:lnTo>
                  <a:pt x="1975" y="529"/>
                </a:lnTo>
                <a:lnTo>
                  <a:pt x="1971" y="526"/>
                </a:lnTo>
                <a:lnTo>
                  <a:pt x="1967" y="523"/>
                </a:lnTo>
                <a:lnTo>
                  <a:pt x="1963" y="518"/>
                </a:lnTo>
                <a:lnTo>
                  <a:pt x="1959" y="515"/>
                </a:lnTo>
                <a:lnTo>
                  <a:pt x="1956" y="510"/>
                </a:lnTo>
                <a:lnTo>
                  <a:pt x="1952" y="505"/>
                </a:lnTo>
                <a:lnTo>
                  <a:pt x="1941" y="508"/>
                </a:lnTo>
                <a:lnTo>
                  <a:pt x="1930" y="512"/>
                </a:lnTo>
                <a:lnTo>
                  <a:pt x="1920" y="515"/>
                </a:lnTo>
                <a:lnTo>
                  <a:pt x="1910" y="520"/>
                </a:lnTo>
                <a:lnTo>
                  <a:pt x="1899" y="524"/>
                </a:lnTo>
                <a:lnTo>
                  <a:pt x="1888" y="528"/>
                </a:lnTo>
                <a:lnTo>
                  <a:pt x="1877" y="529"/>
                </a:lnTo>
                <a:lnTo>
                  <a:pt x="1866" y="529"/>
                </a:lnTo>
                <a:lnTo>
                  <a:pt x="1857" y="526"/>
                </a:lnTo>
                <a:lnTo>
                  <a:pt x="1846" y="521"/>
                </a:lnTo>
                <a:lnTo>
                  <a:pt x="1829" y="515"/>
                </a:lnTo>
                <a:lnTo>
                  <a:pt x="1812" y="508"/>
                </a:lnTo>
                <a:lnTo>
                  <a:pt x="1793" y="502"/>
                </a:lnTo>
                <a:lnTo>
                  <a:pt x="1776" y="496"/>
                </a:lnTo>
                <a:lnTo>
                  <a:pt x="1759" y="489"/>
                </a:lnTo>
                <a:lnTo>
                  <a:pt x="1742" y="483"/>
                </a:lnTo>
                <a:lnTo>
                  <a:pt x="1724" y="475"/>
                </a:lnTo>
                <a:lnTo>
                  <a:pt x="1707" y="468"/>
                </a:lnTo>
                <a:lnTo>
                  <a:pt x="1691" y="462"/>
                </a:lnTo>
                <a:lnTo>
                  <a:pt x="1674" y="454"/>
                </a:lnTo>
                <a:lnTo>
                  <a:pt x="1673" y="456"/>
                </a:lnTo>
                <a:lnTo>
                  <a:pt x="1672" y="456"/>
                </a:lnTo>
                <a:lnTo>
                  <a:pt x="1670" y="457"/>
                </a:lnTo>
                <a:lnTo>
                  <a:pt x="1670" y="459"/>
                </a:lnTo>
                <a:lnTo>
                  <a:pt x="1669" y="460"/>
                </a:lnTo>
                <a:lnTo>
                  <a:pt x="1669" y="462"/>
                </a:lnTo>
                <a:lnTo>
                  <a:pt x="1669" y="464"/>
                </a:lnTo>
                <a:lnTo>
                  <a:pt x="1669" y="465"/>
                </a:lnTo>
                <a:lnTo>
                  <a:pt x="1669" y="467"/>
                </a:lnTo>
                <a:lnTo>
                  <a:pt x="1678" y="475"/>
                </a:lnTo>
                <a:lnTo>
                  <a:pt x="1687" y="481"/>
                </a:lnTo>
                <a:lnTo>
                  <a:pt x="1696" y="486"/>
                </a:lnTo>
                <a:lnTo>
                  <a:pt x="1706" y="489"/>
                </a:lnTo>
                <a:lnTo>
                  <a:pt x="1717" y="492"/>
                </a:lnTo>
                <a:lnTo>
                  <a:pt x="1726" y="496"/>
                </a:lnTo>
                <a:lnTo>
                  <a:pt x="1735" y="499"/>
                </a:lnTo>
                <a:lnTo>
                  <a:pt x="1744" y="505"/>
                </a:lnTo>
                <a:lnTo>
                  <a:pt x="1750" y="513"/>
                </a:lnTo>
                <a:lnTo>
                  <a:pt x="1756" y="524"/>
                </a:lnTo>
                <a:lnTo>
                  <a:pt x="1740" y="523"/>
                </a:lnTo>
                <a:lnTo>
                  <a:pt x="1725" y="518"/>
                </a:lnTo>
                <a:lnTo>
                  <a:pt x="1711" y="512"/>
                </a:lnTo>
                <a:lnTo>
                  <a:pt x="1698" y="504"/>
                </a:lnTo>
                <a:lnTo>
                  <a:pt x="1684" y="496"/>
                </a:lnTo>
                <a:lnTo>
                  <a:pt x="1672" y="488"/>
                </a:lnTo>
                <a:lnTo>
                  <a:pt x="1658" y="480"/>
                </a:lnTo>
                <a:lnTo>
                  <a:pt x="1644" y="472"/>
                </a:lnTo>
                <a:lnTo>
                  <a:pt x="1630" y="465"/>
                </a:lnTo>
                <a:lnTo>
                  <a:pt x="1616" y="460"/>
                </a:lnTo>
                <a:lnTo>
                  <a:pt x="1621" y="472"/>
                </a:lnTo>
                <a:lnTo>
                  <a:pt x="1627" y="481"/>
                </a:lnTo>
                <a:lnTo>
                  <a:pt x="1635" y="489"/>
                </a:lnTo>
                <a:lnTo>
                  <a:pt x="1644" y="496"/>
                </a:lnTo>
                <a:lnTo>
                  <a:pt x="1652" y="502"/>
                </a:lnTo>
                <a:lnTo>
                  <a:pt x="1662" y="508"/>
                </a:lnTo>
                <a:lnTo>
                  <a:pt x="1670" y="515"/>
                </a:lnTo>
                <a:lnTo>
                  <a:pt x="1679" y="523"/>
                </a:lnTo>
                <a:lnTo>
                  <a:pt x="1687" y="532"/>
                </a:lnTo>
                <a:lnTo>
                  <a:pt x="1693" y="544"/>
                </a:lnTo>
                <a:lnTo>
                  <a:pt x="1678" y="540"/>
                </a:lnTo>
                <a:lnTo>
                  <a:pt x="1664" y="534"/>
                </a:lnTo>
                <a:lnTo>
                  <a:pt x="1650" y="524"/>
                </a:lnTo>
                <a:lnTo>
                  <a:pt x="1636" y="512"/>
                </a:lnTo>
                <a:lnTo>
                  <a:pt x="1623" y="499"/>
                </a:lnTo>
                <a:lnTo>
                  <a:pt x="1609" y="486"/>
                </a:lnTo>
                <a:lnTo>
                  <a:pt x="1595" y="473"/>
                </a:lnTo>
                <a:lnTo>
                  <a:pt x="1581" y="464"/>
                </a:lnTo>
                <a:lnTo>
                  <a:pt x="1566" y="456"/>
                </a:lnTo>
                <a:lnTo>
                  <a:pt x="1551" y="454"/>
                </a:lnTo>
                <a:lnTo>
                  <a:pt x="1555" y="464"/>
                </a:lnTo>
                <a:lnTo>
                  <a:pt x="1561" y="473"/>
                </a:lnTo>
                <a:lnTo>
                  <a:pt x="1567" y="480"/>
                </a:lnTo>
                <a:lnTo>
                  <a:pt x="1575" y="486"/>
                </a:lnTo>
                <a:lnTo>
                  <a:pt x="1581" y="492"/>
                </a:lnTo>
                <a:lnTo>
                  <a:pt x="1589" y="497"/>
                </a:lnTo>
                <a:lnTo>
                  <a:pt x="1595" y="504"/>
                </a:lnTo>
                <a:lnTo>
                  <a:pt x="1600" y="510"/>
                </a:lnTo>
                <a:lnTo>
                  <a:pt x="1606" y="518"/>
                </a:lnTo>
                <a:lnTo>
                  <a:pt x="1609" y="528"/>
                </a:lnTo>
                <a:lnTo>
                  <a:pt x="1597" y="524"/>
                </a:lnTo>
                <a:lnTo>
                  <a:pt x="1586" y="518"/>
                </a:lnTo>
                <a:lnTo>
                  <a:pt x="1577" y="510"/>
                </a:lnTo>
                <a:lnTo>
                  <a:pt x="1566" y="500"/>
                </a:lnTo>
                <a:lnTo>
                  <a:pt x="1556" y="489"/>
                </a:lnTo>
                <a:lnTo>
                  <a:pt x="1547" y="478"/>
                </a:lnTo>
                <a:lnTo>
                  <a:pt x="1537" y="467"/>
                </a:lnTo>
                <a:lnTo>
                  <a:pt x="1526" y="457"/>
                </a:lnTo>
                <a:lnTo>
                  <a:pt x="1516" y="448"/>
                </a:lnTo>
                <a:lnTo>
                  <a:pt x="1506" y="441"/>
                </a:lnTo>
                <a:lnTo>
                  <a:pt x="1510" y="451"/>
                </a:lnTo>
                <a:lnTo>
                  <a:pt x="1514" y="460"/>
                </a:lnTo>
                <a:lnTo>
                  <a:pt x="1521" y="468"/>
                </a:lnTo>
                <a:lnTo>
                  <a:pt x="1527" y="476"/>
                </a:lnTo>
                <a:lnTo>
                  <a:pt x="1535" y="486"/>
                </a:lnTo>
                <a:lnTo>
                  <a:pt x="1542" y="494"/>
                </a:lnTo>
                <a:lnTo>
                  <a:pt x="1549" y="504"/>
                </a:lnTo>
                <a:lnTo>
                  <a:pt x="1555" y="513"/>
                </a:lnTo>
                <a:lnTo>
                  <a:pt x="1562" y="524"/>
                </a:lnTo>
                <a:lnTo>
                  <a:pt x="1566" y="537"/>
                </a:lnTo>
                <a:lnTo>
                  <a:pt x="1556" y="531"/>
                </a:lnTo>
                <a:lnTo>
                  <a:pt x="1548" y="524"/>
                </a:lnTo>
                <a:lnTo>
                  <a:pt x="1539" y="516"/>
                </a:lnTo>
                <a:lnTo>
                  <a:pt x="1530" y="507"/>
                </a:lnTo>
                <a:lnTo>
                  <a:pt x="1522" y="497"/>
                </a:lnTo>
                <a:lnTo>
                  <a:pt x="1514" y="488"/>
                </a:lnTo>
                <a:lnTo>
                  <a:pt x="1507" y="476"/>
                </a:lnTo>
                <a:lnTo>
                  <a:pt x="1498" y="467"/>
                </a:lnTo>
                <a:lnTo>
                  <a:pt x="1491" y="457"/>
                </a:lnTo>
                <a:lnTo>
                  <a:pt x="1482" y="448"/>
                </a:lnTo>
                <a:lnTo>
                  <a:pt x="1480" y="451"/>
                </a:lnTo>
                <a:lnTo>
                  <a:pt x="1483" y="462"/>
                </a:lnTo>
                <a:lnTo>
                  <a:pt x="1487" y="472"/>
                </a:lnTo>
                <a:lnTo>
                  <a:pt x="1493" y="480"/>
                </a:lnTo>
                <a:lnTo>
                  <a:pt x="1498" y="488"/>
                </a:lnTo>
                <a:lnTo>
                  <a:pt x="1505" y="496"/>
                </a:lnTo>
                <a:lnTo>
                  <a:pt x="1511" y="504"/>
                </a:lnTo>
                <a:lnTo>
                  <a:pt x="1518" y="512"/>
                </a:lnTo>
                <a:lnTo>
                  <a:pt x="1523" y="520"/>
                </a:lnTo>
                <a:lnTo>
                  <a:pt x="1527" y="529"/>
                </a:lnTo>
                <a:lnTo>
                  <a:pt x="1532" y="540"/>
                </a:lnTo>
                <a:lnTo>
                  <a:pt x="1524" y="544"/>
                </a:lnTo>
                <a:lnTo>
                  <a:pt x="1519" y="542"/>
                </a:lnTo>
                <a:lnTo>
                  <a:pt x="1514" y="539"/>
                </a:lnTo>
                <a:lnTo>
                  <a:pt x="1510" y="532"/>
                </a:lnTo>
                <a:lnTo>
                  <a:pt x="1507" y="526"/>
                </a:lnTo>
                <a:lnTo>
                  <a:pt x="1504" y="518"/>
                </a:lnTo>
                <a:lnTo>
                  <a:pt x="1500" y="512"/>
                </a:lnTo>
                <a:lnTo>
                  <a:pt x="1496" y="507"/>
                </a:lnTo>
                <a:lnTo>
                  <a:pt x="1491" y="505"/>
                </a:lnTo>
                <a:lnTo>
                  <a:pt x="1484" y="508"/>
                </a:lnTo>
                <a:lnTo>
                  <a:pt x="1482" y="516"/>
                </a:lnTo>
                <a:lnTo>
                  <a:pt x="1480" y="526"/>
                </a:lnTo>
                <a:lnTo>
                  <a:pt x="1478" y="534"/>
                </a:lnTo>
                <a:lnTo>
                  <a:pt x="1474" y="542"/>
                </a:lnTo>
                <a:lnTo>
                  <a:pt x="1470" y="548"/>
                </a:lnTo>
                <a:lnTo>
                  <a:pt x="1466" y="556"/>
                </a:lnTo>
                <a:lnTo>
                  <a:pt x="1462" y="563"/>
                </a:lnTo>
                <a:lnTo>
                  <a:pt x="1456" y="568"/>
                </a:lnTo>
                <a:lnTo>
                  <a:pt x="1451" y="572"/>
                </a:lnTo>
                <a:lnTo>
                  <a:pt x="1445" y="576"/>
                </a:lnTo>
                <a:lnTo>
                  <a:pt x="1435" y="577"/>
                </a:lnTo>
                <a:lnTo>
                  <a:pt x="1425" y="577"/>
                </a:lnTo>
                <a:lnTo>
                  <a:pt x="1415" y="576"/>
                </a:lnTo>
                <a:lnTo>
                  <a:pt x="1406" y="572"/>
                </a:lnTo>
                <a:lnTo>
                  <a:pt x="1396" y="569"/>
                </a:lnTo>
                <a:lnTo>
                  <a:pt x="1388" y="563"/>
                </a:lnTo>
                <a:lnTo>
                  <a:pt x="1381" y="555"/>
                </a:lnTo>
                <a:lnTo>
                  <a:pt x="1373" y="545"/>
                </a:lnTo>
                <a:lnTo>
                  <a:pt x="1368" y="534"/>
                </a:lnTo>
                <a:lnTo>
                  <a:pt x="1364" y="521"/>
                </a:lnTo>
                <a:lnTo>
                  <a:pt x="1364" y="505"/>
                </a:lnTo>
                <a:lnTo>
                  <a:pt x="1364" y="489"/>
                </a:lnTo>
                <a:lnTo>
                  <a:pt x="1364" y="475"/>
                </a:lnTo>
                <a:lnTo>
                  <a:pt x="1364" y="460"/>
                </a:lnTo>
                <a:lnTo>
                  <a:pt x="1362" y="448"/>
                </a:lnTo>
                <a:lnTo>
                  <a:pt x="1361" y="435"/>
                </a:lnTo>
                <a:lnTo>
                  <a:pt x="1359" y="422"/>
                </a:lnTo>
                <a:lnTo>
                  <a:pt x="1356" y="409"/>
                </a:lnTo>
                <a:lnTo>
                  <a:pt x="1351" y="396"/>
                </a:lnTo>
                <a:lnTo>
                  <a:pt x="1344" y="384"/>
                </a:lnTo>
                <a:lnTo>
                  <a:pt x="1343" y="382"/>
                </a:lnTo>
                <a:lnTo>
                  <a:pt x="1342" y="379"/>
                </a:lnTo>
                <a:lnTo>
                  <a:pt x="1341" y="377"/>
                </a:lnTo>
                <a:lnTo>
                  <a:pt x="1340" y="376"/>
                </a:lnTo>
                <a:lnTo>
                  <a:pt x="1339" y="374"/>
                </a:lnTo>
                <a:lnTo>
                  <a:pt x="1338" y="372"/>
                </a:lnTo>
                <a:lnTo>
                  <a:pt x="1336" y="371"/>
                </a:lnTo>
                <a:lnTo>
                  <a:pt x="1334" y="371"/>
                </a:lnTo>
                <a:lnTo>
                  <a:pt x="1333" y="371"/>
                </a:lnTo>
                <a:lnTo>
                  <a:pt x="1331" y="371"/>
                </a:lnTo>
                <a:lnTo>
                  <a:pt x="1330" y="380"/>
                </a:lnTo>
                <a:lnTo>
                  <a:pt x="1331" y="390"/>
                </a:lnTo>
                <a:lnTo>
                  <a:pt x="1334" y="400"/>
                </a:lnTo>
                <a:lnTo>
                  <a:pt x="1338" y="409"/>
                </a:lnTo>
                <a:lnTo>
                  <a:pt x="1342" y="419"/>
                </a:lnTo>
                <a:lnTo>
                  <a:pt x="1346" y="428"/>
                </a:lnTo>
                <a:lnTo>
                  <a:pt x="1351" y="436"/>
                </a:lnTo>
                <a:lnTo>
                  <a:pt x="1354" y="446"/>
                </a:lnTo>
                <a:lnTo>
                  <a:pt x="1355" y="456"/>
                </a:lnTo>
                <a:lnTo>
                  <a:pt x="1355" y="467"/>
                </a:lnTo>
                <a:lnTo>
                  <a:pt x="1351" y="462"/>
                </a:lnTo>
                <a:lnTo>
                  <a:pt x="1348" y="460"/>
                </a:lnTo>
                <a:lnTo>
                  <a:pt x="1346" y="460"/>
                </a:lnTo>
                <a:lnTo>
                  <a:pt x="1345" y="462"/>
                </a:lnTo>
                <a:lnTo>
                  <a:pt x="1344" y="465"/>
                </a:lnTo>
                <a:lnTo>
                  <a:pt x="1343" y="468"/>
                </a:lnTo>
                <a:lnTo>
                  <a:pt x="1341" y="472"/>
                </a:lnTo>
                <a:lnTo>
                  <a:pt x="1339" y="473"/>
                </a:lnTo>
                <a:lnTo>
                  <a:pt x="1336" y="475"/>
                </a:lnTo>
                <a:lnTo>
                  <a:pt x="1331" y="473"/>
                </a:lnTo>
                <a:lnTo>
                  <a:pt x="1299" y="444"/>
                </a:lnTo>
                <a:lnTo>
                  <a:pt x="1272" y="468"/>
                </a:lnTo>
                <a:lnTo>
                  <a:pt x="1244" y="491"/>
                </a:lnTo>
                <a:lnTo>
                  <a:pt x="1215" y="512"/>
                </a:lnTo>
                <a:lnTo>
                  <a:pt x="1185" y="528"/>
                </a:lnTo>
                <a:lnTo>
                  <a:pt x="1154" y="540"/>
                </a:lnTo>
                <a:lnTo>
                  <a:pt x="1122" y="547"/>
                </a:lnTo>
                <a:lnTo>
                  <a:pt x="1091" y="547"/>
                </a:lnTo>
                <a:lnTo>
                  <a:pt x="1061" y="540"/>
                </a:lnTo>
                <a:lnTo>
                  <a:pt x="1031" y="526"/>
                </a:lnTo>
                <a:lnTo>
                  <a:pt x="1002" y="502"/>
                </a:lnTo>
                <a:lnTo>
                  <a:pt x="983" y="505"/>
                </a:lnTo>
                <a:lnTo>
                  <a:pt x="965" y="508"/>
                </a:lnTo>
                <a:lnTo>
                  <a:pt x="947" y="513"/>
                </a:lnTo>
                <a:lnTo>
                  <a:pt x="928" y="516"/>
                </a:lnTo>
                <a:lnTo>
                  <a:pt x="910" y="518"/>
                </a:lnTo>
                <a:lnTo>
                  <a:pt x="892" y="520"/>
                </a:lnTo>
                <a:lnTo>
                  <a:pt x="874" y="518"/>
                </a:lnTo>
                <a:lnTo>
                  <a:pt x="856" y="515"/>
                </a:lnTo>
                <a:lnTo>
                  <a:pt x="838" y="508"/>
                </a:lnTo>
                <a:lnTo>
                  <a:pt x="821" y="499"/>
                </a:lnTo>
                <a:lnTo>
                  <a:pt x="818" y="504"/>
                </a:lnTo>
                <a:lnTo>
                  <a:pt x="813" y="508"/>
                </a:lnTo>
                <a:lnTo>
                  <a:pt x="809" y="512"/>
                </a:lnTo>
                <a:lnTo>
                  <a:pt x="804" y="515"/>
                </a:lnTo>
                <a:lnTo>
                  <a:pt x="798" y="516"/>
                </a:lnTo>
                <a:lnTo>
                  <a:pt x="794" y="518"/>
                </a:lnTo>
                <a:lnTo>
                  <a:pt x="788" y="518"/>
                </a:lnTo>
                <a:lnTo>
                  <a:pt x="783" y="520"/>
                </a:lnTo>
                <a:lnTo>
                  <a:pt x="778" y="518"/>
                </a:lnTo>
                <a:lnTo>
                  <a:pt x="773" y="518"/>
                </a:lnTo>
                <a:lnTo>
                  <a:pt x="764" y="516"/>
                </a:lnTo>
                <a:lnTo>
                  <a:pt x="754" y="520"/>
                </a:lnTo>
                <a:lnTo>
                  <a:pt x="743" y="524"/>
                </a:lnTo>
                <a:lnTo>
                  <a:pt x="732" y="529"/>
                </a:lnTo>
                <a:lnTo>
                  <a:pt x="722" y="534"/>
                </a:lnTo>
                <a:lnTo>
                  <a:pt x="711" y="537"/>
                </a:lnTo>
                <a:lnTo>
                  <a:pt x="701" y="539"/>
                </a:lnTo>
                <a:lnTo>
                  <a:pt x="694" y="534"/>
                </a:lnTo>
                <a:lnTo>
                  <a:pt x="686" y="524"/>
                </a:lnTo>
                <a:lnTo>
                  <a:pt x="681" y="508"/>
                </a:lnTo>
                <a:lnTo>
                  <a:pt x="682" y="499"/>
                </a:lnTo>
                <a:lnTo>
                  <a:pt x="685" y="489"/>
                </a:lnTo>
                <a:lnTo>
                  <a:pt x="687" y="481"/>
                </a:lnTo>
                <a:lnTo>
                  <a:pt x="690" y="472"/>
                </a:lnTo>
                <a:lnTo>
                  <a:pt x="693" y="462"/>
                </a:lnTo>
                <a:lnTo>
                  <a:pt x="695" y="454"/>
                </a:lnTo>
                <a:lnTo>
                  <a:pt x="696" y="444"/>
                </a:lnTo>
                <a:lnTo>
                  <a:pt x="697" y="433"/>
                </a:lnTo>
                <a:lnTo>
                  <a:pt x="696" y="424"/>
                </a:lnTo>
                <a:lnTo>
                  <a:pt x="694" y="412"/>
                </a:lnTo>
                <a:lnTo>
                  <a:pt x="682" y="404"/>
                </a:lnTo>
                <a:lnTo>
                  <a:pt x="670" y="396"/>
                </a:lnTo>
                <a:lnTo>
                  <a:pt x="658" y="388"/>
                </a:lnTo>
                <a:lnTo>
                  <a:pt x="647" y="380"/>
                </a:lnTo>
                <a:lnTo>
                  <a:pt x="636" y="372"/>
                </a:lnTo>
                <a:lnTo>
                  <a:pt x="624" y="366"/>
                </a:lnTo>
                <a:lnTo>
                  <a:pt x="612" y="361"/>
                </a:lnTo>
                <a:lnTo>
                  <a:pt x="599" y="358"/>
                </a:lnTo>
                <a:lnTo>
                  <a:pt x="587" y="356"/>
                </a:lnTo>
                <a:lnTo>
                  <a:pt x="575" y="358"/>
                </a:lnTo>
                <a:lnTo>
                  <a:pt x="583" y="356"/>
                </a:lnTo>
                <a:lnTo>
                  <a:pt x="587" y="358"/>
                </a:lnTo>
                <a:lnTo>
                  <a:pt x="591" y="363"/>
                </a:lnTo>
                <a:lnTo>
                  <a:pt x="594" y="368"/>
                </a:lnTo>
                <a:lnTo>
                  <a:pt x="596" y="374"/>
                </a:lnTo>
                <a:lnTo>
                  <a:pt x="597" y="382"/>
                </a:lnTo>
                <a:lnTo>
                  <a:pt x="599" y="387"/>
                </a:lnTo>
                <a:lnTo>
                  <a:pt x="602" y="393"/>
                </a:lnTo>
                <a:lnTo>
                  <a:pt x="608" y="396"/>
                </a:lnTo>
                <a:lnTo>
                  <a:pt x="614" y="396"/>
                </a:lnTo>
                <a:lnTo>
                  <a:pt x="616" y="409"/>
                </a:lnTo>
                <a:lnTo>
                  <a:pt x="601" y="422"/>
                </a:lnTo>
                <a:lnTo>
                  <a:pt x="601" y="425"/>
                </a:lnTo>
                <a:lnTo>
                  <a:pt x="602" y="427"/>
                </a:lnTo>
                <a:lnTo>
                  <a:pt x="603" y="430"/>
                </a:lnTo>
                <a:lnTo>
                  <a:pt x="604" y="430"/>
                </a:lnTo>
                <a:lnTo>
                  <a:pt x="605" y="432"/>
                </a:lnTo>
                <a:lnTo>
                  <a:pt x="608" y="433"/>
                </a:lnTo>
                <a:lnTo>
                  <a:pt x="608" y="435"/>
                </a:lnTo>
                <a:lnTo>
                  <a:pt x="609" y="436"/>
                </a:lnTo>
                <a:lnTo>
                  <a:pt x="609" y="440"/>
                </a:lnTo>
                <a:lnTo>
                  <a:pt x="608" y="444"/>
                </a:lnTo>
                <a:lnTo>
                  <a:pt x="599" y="444"/>
                </a:lnTo>
                <a:lnTo>
                  <a:pt x="590" y="443"/>
                </a:lnTo>
                <a:lnTo>
                  <a:pt x="581" y="441"/>
                </a:lnTo>
                <a:lnTo>
                  <a:pt x="572" y="438"/>
                </a:lnTo>
                <a:lnTo>
                  <a:pt x="562" y="435"/>
                </a:lnTo>
                <a:lnTo>
                  <a:pt x="554" y="432"/>
                </a:lnTo>
                <a:lnTo>
                  <a:pt x="544" y="430"/>
                </a:lnTo>
                <a:lnTo>
                  <a:pt x="535" y="430"/>
                </a:lnTo>
                <a:lnTo>
                  <a:pt x="527" y="432"/>
                </a:lnTo>
                <a:lnTo>
                  <a:pt x="519" y="435"/>
                </a:lnTo>
                <a:lnTo>
                  <a:pt x="521" y="438"/>
                </a:lnTo>
                <a:lnTo>
                  <a:pt x="525" y="441"/>
                </a:lnTo>
                <a:lnTo>
                  <a:pt x="528" y="443"/>
                </a:lnTo>
                <a:lnTo>
                  <a:pt x="531" y="444"/>
                </a:lnTo>
                <a:lnTo>
                  <a:pt x="534" y="446"/>
                </a:lnTo>
                <a:lnTo>
                  <a:pt x="538" y="448"/>
                </a:lnTo>
                <a:lnTo>
                  <a:pt x="540" y="451"/>
                </a:lnTo>
                <a:lnTo>
                  <a:pt x="542" y="454"/>
                </a:lnTo>
                <a:lnTo>
                  <a:pt x="542" y="460"/>
                </a:lnTo>
                <a:lnTo>
                  <a:pt x="541" y="467"/>
                </a:lnTo>
                <a:lnTo>
                  <a:pt x="515" y="464"/>
                </a:lnTo>
                <a:lnTo>
                  <a:pt x="513" y="489"/>
                </a:lnTo>
                <a:lnTo>
                  <a:pt x="472" y="483"/>
                </a:lnTo>
                <a:lnTo>
                  <a:pt x="472" y="508"/>
                </a:lnTo>
                <a:lnTo>
                  <a:pt x="468" y="507"/>
                </a:lnTo>
                <a:lnTo>
                  <a:pt x="464" y="507"/>
                </a:lnTo>
                <a:lnTo>
                  <a:pt x="461" y="508"/>
                </a:lnTo>
                <a:lnTo>
                  <a:pt x="459" y="510"/>
                </a:lnTo>
                <a:lnTo>
                  <a:pt x="457" y="512"/>
                </a:lnTo>
                <a:lnTo>
                  <a:pt x="456" y="515"/>
                </a:lnTo>
                <a:lnTo>
                  <a:pt x="455" y="520"/>
                </a:lnTo>
                <a:lnTo>
                  <a:pt x="454" y="523"/>
                </a:lnTo>
                <a:lnTo>
                  <a:pt x="454" y="526"/>
                </a:lnTo>
                <a:lnTo>
                  <a:pt x="452" y="531"/>
                </a:lnTo>
                <a:lnTo>
                  <a:pt x="443" y="524"/>
                </a:lnTo>
                <a:lnTo>
                  <a:pt x="434" y="516"/>
                </a:lnTo>
                <a:lnTo>
                  <a:pt x="426" y="508"/>
                </a:lnTo>
                <a:lnTo>
                  <a:pt x="417" y="499"/>
                </a:lnTo>
                <a:lnTo>
                  <a:pt x="408" y="489"/>
                </a:lnTo>
                <a:lnTo>
                  <a:pt x="400" y="480"/>
                </a:lnTo>
                <a:lnTo>
                  <a:pt x="390" y="472"/>
                </a:lnTo>
                <a:lnTo>
                  <a:pt x="381" y="464"/>
                </a:lnTo>
                <a:lnTo>
                  <a:pt x="372" y="456"/>
                </a:lnTo>
                <a:lnTo>
                  <a:pt x="362" y="451"/>
                </a:lnTo>
                <a:lnTo>
                  <a:pt x="367" y="460"/>
                </a:lnTo>
                <a:lnTo>
                  <a:pt x="373" y="468"/>
                </a:lnTo>
                <a:lnTo>
                  <a:pt x="379" y="476"/>
                </a:lnTo>
                <a:lnTo>
                  <a:pt x="387" y="484"/>
                </a:lnTo>
                <a:lnTo>
                  <a:pt x="394" y="494"/>
                </a:lnTo>
                <a:lnTo>
                  <a:pt x="401" y="502"/>
                </a:lnTo>
                <a:lnTo>
                  <a:pt x="408" y="512"/>
                </a:lnTo>
                <a:lnTo>
                  <a:pt x="415" y="521"/>
                </a:lnTo>
                <a:lnTo>
                  <a:pt x="420" y="531"/>
                </a:lnTo>
                <a:lnTo>
                  <a:pt x="424" y="544"/>
                </a:lnTo>
                <a:lnTo>
                  <a:pt x="417" y="539"/>
                </a:lnTo>
                <a:lnTo>
                  <a:pt x="409" y="534"/>
                </a:lnTo>
                <a:lnTo>
                  <a:pt x="402" y="528"/>
                </a:lnTo>
                <a:lnTo>
                  <a:pt x="395" y="523"/>
                </a:lnTo>
                <a:lnTo>
                  <a:pt x="388" y="515"/>
                </a:lnTo>
                <a:lnTo>
                  <a:pt x="381" y="508"/>
                </a:lnTo>
                <a:lnTo>
                  <a:pt x="375" y="502"/>
                </a:lnTo>
                <a:lnTo>
                  <a:pt x="368" y="496"/>
                </a:lnTo>
                <a:lnTo>
                  <a:pt x="362" y="489"/>
                </a:lnTo>
                <a:lnTo>
                  <a:pt x="356" y="483"/>
                </a:lnTo>
                <a:lnTo>
                  <a:pt x="358" y="488"/>
                </a:lnTo>
                <a:lnTo>
                  <a:pt x="360" y="492"/>
                </a:lnTo>
                <a:lnTo>
                  <a:pt x="363" y="497"/>
                </a:lnTo>
                <a:lnTo>
                  <a:pt x="366" y="504"/>
                </a:lnTo>
                <a:lnTo>
                  <a:pt x="371" y="510"/>
                </a:lnTo>
                <a:lnTo>
                  <a:pt x="374" y="516"/>
                </a:lnTo>
                <a:lnTo>
                  <a:pt x="377" y="523"/>
                </a:lnTo>
                <a:lnTo>
                  <a:pt x="380" y="529"/>
                </a:lnTo>
                <a:lnTo>
                  <a:pt x="382" y="537"/>
                </a:lnTo>
                <a:lnTo>
                  <a:pt x="384" y="544"/>
                </a:lnTo>
                <a:lnTo>
                  <a:pt x="381" y="545"/>
                </a:lnTo>
                <a:lnTo>
                  <a:pt x="379" y="545"/>
                </a:lnTo>
                <a:lnTo>
                  <a:pt x="378" y="545"/>
                </a:lnTo>
                <a:lnTo>
                  <a:pt x="376" y="545"/>
                </a:lnTo>
                <a:lnTo>
                  <a:pt x="374" y="544"/>
                </a:lnTo>
                <a:lnTo>
                  <a:pt x="372" y="540"/>
                </a:lnTo>
                <a:lnTo>
                  <a:pt x="370" y="539"/>
                </a:lnTo>
                <a:lnTo>
                  <a:pt x="368" y="536"/>
                </a:lnTo>
                <a:lnTo>
                  <a:pt x="366" y="534"/>
                </a:lnTo>
                <a:lnTo>
                  <a:pt x="364" y="531"/>
                </a:lnTo>
                <a:lnTo>
                  <a:pt x="358" y="550"/>
                </a:lnTo>
                <a:lnTo>
                  <a:pt x="353" y="548"/>
                </a:lnTo>
                <a:lnTo>
                  <a:pt x="350" y="545"/>
                </a:lnTo>
                <a:lnTo>
                  <a:pt x="346" y="540"/>
                </a:lnTo>
                <a:lnTo>
                  <a:pt x="343" y="536"/>
                </a:lnTo>
                <a:lnTo>
                  <a:pt x="338" y="531"/>
                </a:lnTo>
                <a:lnTo>
                  <a:pt x="334" y="524"/>
                </a:lnTo>
                <a:lnTo>
                  <a:pt x="331" y="518"/>
                </a:lnTo>
                <a:lnTo>
                  <a:pt x="326" y="513"/>
                </a:lnTo>
                <a:lnTo>
                  <a:pt x="323" y="507"/>
                </a:lnTo>
                <a:lnTo>
                  <a:pt x="319" y="502"/>
                </a:lnTo>
                <a:lnTo>
                  <a:pt x="317" y="531"/>
                </a:lnTo>
                <a:lnTo>
                  <a:pt x="311" y="532"/>
                </a:lnTo>
                <a:lnTo>
                  <a:pt x="308" y="532"/>
                </a:lnTo>
                <a:lnTo>
                  <a:pt x="305" y="529"/>
                </a:lnTo>
                <a:lnTo>
                  <a:pt x="302" y="526"/>
                </a:lnTo>
                <a:lnTo>
                  <a:pt x="298" y="521"/>
                </a:lnTo>
                <a:lnTo>
                  <a:pt x="296" y="516"/>
                </a:lnTo>
                <a:lnTo>
                  <a:pt x="294" y="512"/>
                </a:lnTo>
                <a:lnTo>
                  <a:pt x="291" y="507"/>
                </a:lnTo>
                <a:lnTo>
                  <a:pt x="288" y="502"/>
                </a:lnTo>
                <a:lnTo>
                  <a:pt x="284" y="499"/>
                </a:lnTo>
                <a:lnTo>
                  <a:pt x="272" y="518"/>
                </a:lnTo>
                <a:lnTo>
                  <a:pt x="264" y="512"/>
                </a:lnTo>
                <a:lnTo>
                  <a:pt x="258" y="505"/>
                </a:lnTo>
                <a:lnTo>
                  <a:pt x="252" y="497"/>
                </a:lnTo>
                <a:lnTo>
                  <a:pt x="248" y="488"/>
                </a:lnTo>
                <a:lnTo>
                  <a:pt x="242" y="478"/>
                </a:lnTo>
                <a:lnTo>
                  <a:pt x="238" y="468"/>
                </a:lnTo>
                <a:lnTo>
                  <a:pt x="233" y="459"/>
                </a:lnTo>
                <a:lnTo>
                  <a:pt x="227" y="449"/>
                </a:lnTo>
                <a:lnTo>
                  <a:pt x="222" y="441"/>
                </a:lnTo>
                <a:lnTo>
                  <a:pt x="216" y="435"/>
                </a:lnTo>
                <a:lnTo>
                  <a:pt x="214" y="443"/>
                </a:lnTo>
                <a:lnTo>
                  <a:pt x="216" y="449"/>
                </a:lnTo>
                <a:lnTo>
                  <a:pt x="219" y="456"/>
                </a:lnTo>
                <a:lnTo>
                  <a:pt x="222" y="460"/>
                </a:lnTo>
                <a:lnTo>
                  <a:pt x="226" y="467"/>
                </a:lnTo>
                <a:lnTo>
                  <a:pt x="230" y="472"/>
                </a:lnTo>
                <a:lnTo>
                  <a:pt x="232" y="476"/>
                </a:lnTo>
                <a:lnTo>
                  <a:pt x="231" y="481"/>
                </a:lnTo>
                <a:lnTo>
                  <a:pt x="227" y="484"/>
                </a:lnTo>
                <a:lnTo>
                  <a:pt x="220" y="489"/>
                </a:lnTo>
                <a:lnTo>
                  <a:pt x="210" y="473"/>
                </a:lnTo>
                <a:lnTo>
                  <a:pt x="200" y="456"/>
                </a:lnTo>
                <a:lnTo>
                  <a:pt x="191" y="440"/>
                </a:lnTo>
                <a:lnTo>
                  <a:pt x="182" y="424"/>
                </a:lnTo>
                <a:lnTo>
                  <a:pt x="172" y="406"/>
                </a:lnTo>
                <a:lnTo>
                  <a:pt x="164" y="390"/>
                </a:lnTo>
                <a:lnTo>
                  <a:pt x="155" y="374"/>
                </a:lnTo>
                <a:lnTo>
                  <a:pt x="147" y="358"/>
                </a:lnTo>
                <a:lnTo>
                  <a:pt x="138" y="342"/>
                </a:lnTo>
                <a:lnTo>
                  <a:pt x="129" y="326"/>
                </a:lnTo>
                <a:lnTo>
                  <a:pt x="130" y="339"/>
                </a:lnTo>
                <a:lnTo>
                  <a:pt x="134" y="350"/>
                </a:lnTo>
                <a:lnTo>
                  <a:pt x="138" y="363"/>
                </a:lnTo>
                <a:lnTo>
                  <a:pt x="143" y="374"/>
                </a:lnTo>
                <a:lnTo>
                  <a:pt x="150" y="387"/>
                </a:lnTo>
                <a:lnTo>
                  <a:pt x="156" y="398"/>
                </a:lnTo>
                <a:lnTo>
                  <a:pt x="163" y="409"/>
                </a:lnTo>
                <a:lnTo>
                  <a:pt x="169" y="420"/>
                </a:lnTo>
                <a:lnTo>
                  <a:pt x="176" y="433"/>
                </a:lnTo>
                <a:lnTo>
                  <a:pt x="181" y="444"/>
                </a:lnTo>
                <a:lnTo>
                  <a:pt x="181" y="448"/>
                </a:lnTo>
                <a:lnTo>
                  <a:pt x="181" y="449"/>
                </a:lnTo>
                <a:lnTo>
                  <a:pt x="180" y="452"/>
                </a:lnTo>
                <a:lnTo>
                  <a:pt x="180" y="456"/>
                </a:lnTo>
                <a:lnTo>
                  <a:pt x="179" y="457"/>
                </a:lnTo>
                <a:lnTo>
                  <a:pt x="178" y="459"/>
                </a:lnTo>
                <a:lnTo>
                  <a:pt x="177" y="460"/>
                </a:lnTo>
                <a:lnTo>
                  <a:pt x="175" y="460"/>
                </a:lnTo>
                <a:lnTo>
                  <a:pt x="172" y="460"/>
                </a:lnTo>
                <a:lnTo>
                  <a:pt x="170" y="460"/>
                </a:lnTo>
                <a:lnTo>
                  <a:pt x="162" y="444"/>
                </a:lnTo>
                <a:lnTo>
                  <a:pt x="153" y="427"/>
                </a:lnTo>
                <a:lnTo>
                  <a:pt x="146" y="409"/>
                </a:lnTo>
                <a:lnTo>
                  <a:pt x="138" y="392"/>
                </a:lnTo>
                <a:lnTo>
                  <a:pt x="130" y="374"/>
                </a:lnTo>
                <a:lnTo>
                  <a:pt x="123" y="358"/>
                </a:lnTo>
                <a:lnTo>
                  <a:pt x="115" y="340"/>
                </a:lnTo>
                <a:lnTo>
                  <a:pt x="107" y="324"/>
                </a:lnTo>
                <a:lnTo>
                  <a:pt x="98" y="308"/>
                </a:lnTo>
                <a:lnTo>
                  <a:pt x="88" y="294"/>
                </a:lnTo>
                <a:lnTo>
                  <a:pt x="90" y="308"/>
                </a:lnTo>
                <a:lnTo>
                  <a:pt x="93" y="323"/>
                </a:lnTo>
                <a:lnTo>
                  <a:pt x="97" y="336"/>
                </a:lnTo>
                <a:lnTo>
                  <a:pt x="102" y="350"/>
                </a:lnTo>
                <a:lnTo>
                  <a:pt x="109" y="363"/>
                </a:lnTo>
                <a:lnTo>
                  <a:pt x="115" y="376"/>
                </a:lnTo>
                <a:lnTo>
                  <a:pt x="123" y="388"/>
                </a:lnTo>
                <a:lnTo>
                  <a:pt x="128" y="401"/>
                </a:lnTo>
                <a:lnTo>
                  <a:pt x="134" y="414"/>
                </a:lnTo>
                <a:lnTo>
                  <a:pt x="138" y="428"/>
                </a:lnTo>
                <a:lnTo>
                  <a:pt x="133" y="427"/>
                </a:lnTo>
                <a:lnTo>
                  <a:pt x="129" y="428"/>
                </a:lnTo>
                <a:lnTo>
                  <a:pt x="125" y="432"/>
                </a:lnTo>
                <a:lnTo>
                  <a:pt x="122" y="435"/>
                </a:lnTo>
                <a:lnTo>
                  <a:pt x="119" y="440"/>
                </a:lnTo>
                <a:lnTo>
                  <a:pt x="115" y="444"/>
                </a:lnTo>
                <a:lnTo>
                  <a:pt x="112" y="449"/>
                </a:lnTo>
                <a:lnTo>
                  <a:pt x="109" y="452"/>
                </a:lnTo>
                <a:lnTo>
                  <a:pt x="106" y="454"/>
                </a:lnTo>
                <a:lnTo>
                  <a:pt x="101" y="454"/>
                </a:lnTo>
                <a:lnTo>
                  <a:pt x="100" y="448"/>
                </a:lnTo>
                <a:lnTo>
                  <a:pt x="101" y="443"/>
                </a:lnTo>
                <a:lnTo>
                  <a:pt x="102" y="438"/>
                </a:lnTo>
                <a:lnTo>
                  <a:pt x="106" y="433"/>
                </a:lnTo>
                <a:lnTo>
                  <a:pt x="108" y="427"/>
                </a:lnTo>
                <a:lnTo>
                  <a:pt x="110" y="422"/>
                </a:lnTo>
                <a:lnTo>
                  <a:pt x="112" y="416"/>
                </a:lnTo>
                <a:lnTo>
                  <a:pt x="114" y="411"/>
                </a:lnTo>
                <a:lnTo>
                  <a:pt x="114" y="403"/>
                </a:lnTo>
                <a:lnTo>
                  <a:pt x="114" y="396"/>
                </a:lnTo>
                <a:lnTo>
                  <a:pt x="91" y="355"/>
                </a:lnTo>
                <a:lnTo>
                  <a:pt x="91" y="361"/>
                </a:lnTo>
                <a:lnTo>
                  <a:pt x="92" y="366"/>
                </a:lnTo>
                <a:lnTo>
                  <a:pt x="93" y="372"/>
                </a:lnTo>
                <a:lnTo>
                  <a:pt x="95" y="379"/>
                </a:lnTo>
                <a:lnTo>
                  <a:pt x="97" y="385"/>
                </a:lnTo>
                <a:lnTo>
                  <a:pt x="99" y="392"/>
                </a:lnTo>
                <a:lnTo>
                  <a:pt x="100" y="398"/>
                </a:lnTo>
                <a:lnTo>
                  <a:pt x="101" y="403"/>
                </a:lnTo>
                <a:lnTo>
                  <a:pt x="102" y="409"/>
                </a:lnTo>
                <a:lnTo>
                  <a:pt x="101" y="416"/>
                </a:lnTo>
                <a:lnTo>
                  <a:pt x="97" y="411"/>
                </a:lnTo>
                <a:lnTo>
                  <a:pt x="92" y="406"/>
                </a:lnTo>
                <a:lnTo>
                  <a:pt x="87" y="400"/>
                </a:lnTo>
                <a:lnTo>
                  <a:pt x="83" y="396"/>
                </a:lnTo>
                <a:lnTo>
                  <a:pt x="79" y="393"/>
                </a:lnTo>
                <a:lnTo>
                  <a:pt x="73" y="390"/>
                </a:lnTo>
                <a:lnTo>
                  <a:pt x="69" y="390"/>
                </a:lnTo>
                <a:lnTo>
                  <a:pt x="64" y="393"/>
                </a:lnTo>
                <a:lnTo>
                  <a:pt x="59" y="398"/>
                </a:lnTo>
                <a:lnTo>
                  <a:pt x="54" y="406"/>
                </a:lnTo>
                <a:lnTo>
                  <a:pt x="50" y="406"/>
                </a:lnTo>
                <a:lnTo>
                  <a:pt x="49" y="388"/>
                </a:lnTo>
                <a:lnTo>
                  <a:pt x="46" y="371"/>
                </a:lnTo>
                <a:lnTo>
                  <a:pt x="43" y="353"/>
                </a:lnTo>
                <a:lnTo>
                  <a:pt x="39" y="336"/>
                </a:lnTo>
                <a:lnTo>
                  <a:pt x="34" y="320"/>
                </a:lnTo>
                <a:lnTo>
                  <a:pt x="28" y="302"/>
                </a:lnTo>
                <a:lnTo>
                  <a:pt x="22" y="286"/>
                </a:lnTo>
                <a:lnTo>
                  <a:pt x="15" y="270"/>
                </a:lnTo>
                <a:lnTo>
                  <a:pt x="8" y="254"/>
                </a:lnTo>
                <a:lnTo>
                  <a:pt x="0" y="240"/>
                </a:lnTo>
                <a:lnTo>
                  <a:pt x="2" y="227"/>
                </a:lnTo>
                <a:lnTo>
                  <a:pt x="7" y="214"/>
                </a:lnTo>
                <a:lnTo>
                  <a:pt x="12" y="203"/>
                </a:lnTo>
                <a:lnTo>
                  <a:pt x="18" y="193"/>
                </a:lnTo>
                <a:lnTo>
                  <a:pt x="25" y="184"/>
                </a:lnTo>
                <a:lnTo>
                  <a:pt x="32" y="176"/>
                </a:lnTo>
                <a:lnTo>
                  <a:pt x="40" y="169"/>
                </a:lnTo>
                <a:lnTo>
                  <a:pt x="49" y="163"/>
                </a:lnTo>
                <a:lnTo>
                  <a:pt x="57" y="158"/>
                </a:lnTo>
                <a:lnTo>
                  <a:pt x="65" y="153"/>
                </a:lnTo>
                <a:close/>
              </a:path>
            </a:pathLst>
          </a:custGeom>
          <a:solidFill>
            <a:srgbClr val="004D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7" name="Freeform 7"/>
          <p:cNvSpPr>
            <a:spLocks/>
          </p:cNvSpPr>
          <p:nvPr/>
        </p:nvSpPr>
        <p:spPr bwMode="auto">
          <a:xfrm>
            <a:off x="769938" y="714375"/>
            <a:ext cx="80962" cy="33338"/>
          </a:xfrm>
          <a:custGeom>
            <a:avLst/>
            <a:gdLst>
              <a:gd name="T0" fmla="*/ 80962 w 51"/>
              <a:gd name="T1" fmla="*/ 0 h 41"/>
              <a:gd name="T2" fmla="*/ 73025 w 51"/>
              <a:gd name="T3" fmla="*/ 4066 h 41"/>
              <a:gd name="T4" fmla="*/ 66675 w 51"/>
              <a:gd name="T5" fmla="*/ 7318 h 41"/>
              <a:gd name="T6" fmla="*/ 58737 w 51"/>
              <a:gd name="T7" fmla="*/ 13823 h 41"/>
              <a:gd name="T8" fmla="*/ 50800 w 51"/>
              <a:gd name="T9" fmla="*/ 19515 h 41"/>
              <a:gd name="T10" fmla="*/ 44450 w 51"/>
              <a:gd name="T11" fmla="*/ 24394 h 41"/>
              <a:gd name="T12" fmla="*/ 36512 w 51"/>
              <a:gd name="T13" fmla="*/ 28459 h 41"/>
              <a:gd name="T14" fmla="*/ 28575 w 51"/>
              <a:gd name="T15" fmla="*/ 32525 h 41"/>
              <a:gd name="T16" fmla="*/ 20637 w 51"/>
              <a:gd name="T17" fmla="*/ 33338 h 41"/>
              <a:gd name="T18" fmla="*/ 9525 w 51"/>
              <a:gd name="T19" fmla="*/ 33338 h 41"/>
              <a:gd name="T20" fmla="*/ 0 w 51"/>
              <a:gd name="T21" fmla="*/ 30899 h 41"/>
              <a:gd name="T22" fmla="*/ 6350 w 51"/>
              <a:gd name="T23" fmla="*/ 26020 h 41"/>
              <a:gd name="T24" fmla="*/ 14287 w 51"/>
              <a:gd name="T25" fmla="*/ 21954 h 41"/>
              <a:gd name="T26" fmla="*/ 22225 w 51"/>
              <a:gd name="T27" fmla="*/ 17889 h 41"/>
              <a:gd name="T28" fmla="*/ 30162 w 51"/>
              <a:gd name="T29" fmla="*/ 15449 h 41"/>
              <a:gd name="T30" fmla="*/ 39687 w 51"/>
              <a:gd name="T31" fmla="*/ 13010 h 41"/>
              <a:gd name="T32" fmla="*/ 47625 w 51"/>
              <a:gd name="T33" fmla="*/ 10571 h 41"/>
              <a:gd name="T34" fmla="*/ 55562 w 51"/>
              <a:gd name="T35" fmla="*/ 7318 h 41"/>
              <a:gd name="T36" fmla="*/ 65087 w 51"/>
              <a:gd name="T37" fmla="*/ 4879 h 41"/>
              <a:gd name="T38" fmla="*/ 73025 w 51"/>
              <a:gd name="T39" fmla="*/ 2439 h 41"/>
              <a:gd name="T40" fmla="*/ 80962 w 51"/>
              <a:gd name="T41" fmla="*/ 0 h 41"/>
              <a:gd name="T42" fmla="*/ 80962 w 51"/>
              <a:gd name="T43" fmla="*/ 0 h 4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1" h="41">
                <a:moveTo>
                  <a:pt x="51" y="0"/>
                </a:moveTo>
                <a:lnTo>
                  <a:pt x="46" y="5"/>
                </a:lnTo>
                <a:lnTo>
                  <a:pt x="42" y="9"/>
                </a:lnTo>
                <a:lnTo>
                  <a:pt x="37" y="17"/>
                </a:lnTo>
                <a:lnTo>
                  <a:pt x="32" y="24"/>
                </a:lnTo>
                <a:lnTo>
                  <a:pt x="28" y="30"/>
                </a:lnTo>
                <a:lnTo>
                  <a:pt x="23" y="35"/>
                </a:lnTo>
                <a:lnTo>
                  <a:pt x="18" y="40"/>
                </a:lnTo>
                <a:lnTo>
                  <a:pt x="13" y="41"/>
                </a:lnTo>
                <a:lnTo>
                  <a:pt x="6" y="41"/>
                </a:lnTo>
                <a:lnTo>
                  <a:pt x="0" y="38"/>
                </a:lnTo>
                <a:lnTo>
                  <a:pt x="4" y="32"/>
                </a:lnTo>
                <a:lnTo>
                  <a:pt x="9" y="27"/>
                </a:lnTo>
                <a:lnTo>
                  <a:pt x="14" y="22"/>
                </a:lnTo>
                <a:lnTo>
                  <a:pt x="19" y="19"/>
                </a:lnTo>
                <a:lnTo>
                  <a:pt x="25" y="16"/>
                </a:lnTo>
                <a:lnTo>
                  <a:pt x="30" y="13"/>
                </a:lnTo>
                <a:lnTo>
                  <a:pt x="35" y="9"/>
                </a:lnTo>
                <a:lnTo>
                  <a:pt x="41" y="6"/>
                </a:lnTo>
                <a:lnTo>
                  <a:pt x="46" y="3"/>
                </a:lnTo>
                <a:lnTo>
                  <a:pt x="5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8" name="Freeform 8"/>
          <p:cNvSpPr>
            <a:spLocks/>
          </p:cNvSpPr>
          <p:nvPr/>
        </p:nvSpPr>
        <p:spPr bwMode="auto">
          <a:xfrm>
            <a:off x="796925" y="784225"/>
            <a:ext cx="50800" cy="55563"/>
          </a:xfrm>
          <a:custGeom>
            <a:avLst/>
            <a:gdLst>
              <a:gd name="T0" fmla="*/ 50800 w 32"/>
              <a:gd name="T1" fmla="*/ 55563 h 71"/>
              <a:gd name="T2" fmla="*/ 0 w 32"/>
              <a:gd name="T3" fmla="*/ 0 h 71"/>
              <a:gd name="T4" fmla="*/ 30163 w 32"/>
              <a:gd name="T5" fmla="*/ 22695 h 71"/>
              <a:gd name="T6" fmla="*/ 50800 w 32"/>
              <a:gd name="T7" fmla="*/ 55563 h 71"/>
              <a:gd name="T8" fmla="*/ 50800 w 32"/>
              <a:gd name="T9" fmla="*/ 55563 h 7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71">
                <a:moveTo>
                  <a:pt x="32" y="71"/>
                </a:moveTo>
                <a:lnTo>
                  <a:pt x="0" y="0"/>
                </a:lnTo>
                <a:lnTo>
                  <a:pt x="19" y="29"/>
                </a:lnTo>
                <a:lnTo>
                  <a:pt x="32" y="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9" name="Freeform 9"/>
          <p:cNvSpPr>
            <a:spLocks/>
          </p:cNvSpPr>
          <p:nvPr/>
        </p:nvSpPr>
        <p:spPr bwMode="auto">
          <a:xfrm>
            <a:off x="885825" y="730250"/>
            <a:ext cx="103188" cy="38100"/>
          </a:xfrm>
          <a:custGeom>
            <a:avLst/>
            <a:gdLst>
              <a:gd name="T0" fmla="*/ 103188 w 65"/>
              <a:gd name="T1" fmla="*/ 0 h 48"/>
              <a:gd name="T2" fmla="*/ 90488 w 65"/>
              <a:gd name="T3" fmla="*/ 2381 h 48"/>
              <a:gd name="T4" fmla="*/ 80963 w 65"/>
              <a:gd name="T5" fmla="*/ 7938 h 48"/>
              <a:gd name="T6" fmla="*/ 69850 w 65"/>
              <a:gd name="T7" fmla="*/ 11113 h 48"/>
              <a:gd name="T8" fmla="*/ 61913 w 65"/>
              <a:gd name="T9" fmla="*/ 17463 h 48"/>
              <a:gd name="T10" fmla="*/ 50800 w 65"/>
              <a:gd name="T11" fmla="*/ 23019 h 48"/>
              <a:gd name="T12" fmla="*/ 41275 w 65"/>
              <a:gd name="T13" fmla="*/ 27781 h 48"/>
              <a:gd name="T14" fmla="*/ 30163 w 65"/>
              <a:gd name="T15" fmla="*/ 31750 h 48"/>
              <a:gd name="T16" fmla="*/ 20638 w 65"/>
              <a:gd name="T17" fmla="*/ 35719 h 48"/>
              <a:gd name="T18" fmla="*/ 9525 w 65"/>
              <a:gd name="T19" fmla="*/ 38100 h 48"/>
              <a:gd name="T20" fmla="*/ 0 w 65"/>
              <a:gd name="T21" fmla="*/ 38100 h 48"/>
              <a:gd name="T22" fmla="*/ 6350 w 65"/>
              <a:gd name="T23" fmla="*/ 31750 h 48"/>
              <a:gd name="T24" fmla="*/ 15875 w 65"/>
              <a:gd name="T25" fmla="*/ 26988 h 48"/>
              <a:gd name="T26" fmla="*/ 25400 w 65"/>
              <a:gd name="T27" fmla="*/ 21431 h 48"/>
              <a:gd name="T28" fmla="*/ 36513 w 65"/>
              <a:gd name="T29" fmla="*/ 17463 h 48"/>
              <a:gd name="T30" fmla="*/ 46038 w 65"/>
              <a:gd name="T31" fmla="*/ 14288 h 48"/>
              <a:gd name="T32" fmla="*/ 57150 w 65"/>
              <a:gd name="T33" fmla="*/ 10319 h 48"/>
              <a:gd name="T34" fmla="*/ 68263 w 65"/>
              <a:gd name="T35" fmla="*/ 7938 h 48"/>
              <a:gd name="T36" fmla="*/ 80963 w 65"/>
              <a:gd name="T37" fmla="*/ 4763 h 48"/>
              <a:gd name="T38" fmla="*/ 90488 w 65"/>
              <a:gd name="T39" fmla="*/ 2381 h 48"/>
              <a:gd name="T40" fmla="*/ 103188 w 65"/>
              <a:gd name="T41" fmla="*/ 0 h 48"/>
              <a:gd name="T42" fmla="*/ 103188 w 65"/>
              <a:gd name="T43" fmla="*/ 0 h 4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5" h="48">
                <a:moveTo>
                  <a:pt x="65" y="0"/>
                </a:moveTo>
                <a:lnTo>
                  <a:pt x="57" y="3"/>
                </a:lnTo>
                <a:lnTo>
                  <a:pt x="51" y="10"/>
                </a:lnTo>
                <a:lnTo>
                  <a:pt x="44" y="14"/>
                </a:lnTo>
                <a:lnTo>
                  <a:pt x="39" y="22"/>
                </a:lnTo>
                <a:lnTo>
                  <a:pt x="32" y="29"/>
                </a:lnTo>
                <a:lnTo>
                  <a:pt x="26" y="35"/>
                </a:lnTo>
                <a:lnTo>
                  <a:pt x="19" y="40"/>
                </a:lnTo>
                <a:lnTo>
                  <a:pt x="13" y="45"/>
                </a:lnTo>
                <a:lnTo>
                  <a:pt x="6" y="48"/>
                </a:lnTo>
                <a:lnTo>
                  <a:pt x="0" y="48"/>
                </a:lnTo>
                <a:lnTo>
                  <a:pt x="4" y="40"/>
                </a:lnTo>
                <a:lnTo>
                  <a:pt x="10" y="34"/>
                </a:lnTo>
                <a:lnTo>
                  <a:pt x="16" y="27"/>
                </a:lnTo>
                <a:lnTo>
                  <a:pt x="23" y="22"/>
                </a:lnTo>
                <a:lnTo>
                  <a:pt x="29" y="18"/>
                </a:lnTo>
                <a:lnTo>
                  <a:pt x="36" y="13"/>
                </a:lnTo>
                <a:lnTo>
                  <a:pt x="43" y="10"/>
                </a:lnTo>
                <a:lnTo>
                  <a:pt x="51" y="6"/>
                </a:lnTo>
                <a:lnTo>
                  <a:pt x="57" y="3"/>
                </a:lnTo>
                <a:lnTo>
                  <a:pt x="6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0" name="Freeform 10"/>
          <p:cNvSpPr>
            <a:spLocks/>
          </p:cNvSpPr>
          <p:nvPr/>
        </p:nvSpPr>
        <p:spPr bwMode="auto">
          <a:xfrm>
            <a:off x="936625" y="763588"/>
            <a:ext cx="31750" cy="14287"/>
          </a:xfrm>
          <a:custGeom>
            <a:avLst/>
            <a:gdLst>
              <a:gd name="T0" fmla="*/ 0 w 20"/>
              <a:gd name="T1" fmla="*/ 14287 h 19"/>
              <a:gd name="T2" fmla="*/ 31750 w 20"/>
              <a:gd name="T3" fmla="*/ 0 h 19"/>
              <a:gd name="T4" fmla="*/ 0 w 20"/>
              <a:gd name="T5" fmla="*/ 14287 h 19"/>
              <a:gd name="T6" fmla="*/ 0 w 20"/>
              <a:gd name="T7" fmla="*/ 14287 h 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19">
                <a:moveTo>
                  <a:pt x="0" y="19"/>
                </a:moveTo>
                <a:lnTo>
                  <a:pt x="20" y="0"/>
                </a:lnTo>
                <a:lnTo>
                  <a:pt x="0"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1" name="Freeform 11"/>
          <p:cNvSpPr>
            <a:spLocks/>
          </p:cNvSpPr>
          <p:nvPr/>
        </p:nvSpPr>
        <p:spPr bwMode="auto">
          <a:xfrm>
            <a:off x="957263" y="735013"/>
            <a:ext cx="242887" cy="100012"/>
          </a:xfrm>
          <a:custGeom>
            <a:avLst/>
            <a:gdLst>
              <a:gd name="T0" fmla="*/ 106362 w 153"/>
              <a:gd name="T1" fmla="*/ 29604 h 125"/>
              <a:gd name="T2" fmla="*/ 114300 w 153"/>
              <a:gd name="T3" fmla="*/ 25603 h 125"/>
              <a:gd name="T4" fmla="*/ 120650 w 153"/>
              <a:gd name="T5" fmla="*/ 20802 h 125"/>
              <a:gd name="T6" fmla="*/ 123825 w 153"/>
              <a:gd name="T7" fmla="*/ 16002 h 125"/>
              <a:gd name="T8" fmla="*/ 122237 w 153"/>
              <a:gd name="T9" fmla="*/ 10401 h 125"/>
              <a:gd name="T10" fmla="*/ 131762 w 153"/>
              <a:gd name="T11" fmla="*/ 5601 h 125"/>
              <a:gd name="T12" fmla="*/ 155575 w 153"/>
              <a:gd name="T13" fmla="*/ 1600 h 125"/>
              <a:gd name="T14" fmla="*/ 180975 w 153"/>
              <a:gd name="T15" fmla="*/ 0 h 125"/>
              <a:gd name="T16" fmla="*/ 207962 w 153"/>
              <a:gd name="T17" fmla="*/ 0 h 125"/>
              <a:gd name="T18" fmla="*/ 231775 w 153"/>
              <a:gd name="T19" fmla="*/ 1600 h 125"/>
              <a:gd name="T20" fmla="*/ 236537 w 153"/>
              <a:gd name="T21" fmla="*/ 12001 h 125"/>
              <a:gd name="T22" fmla="*/ 227012 w 153"/>
              <a:gd name="T23" fmla="*/ 32004 h 125"/>
              <a:gd name="T24" fmla="*/ 220662 w 153"/>
              <a:gd name="T25" fmla="*/ 52806 h 125"/>
              <a:gd name="T26" fmla="*/ 212725 w 153"/>
              <a:gd name="T27" fmla="*/ 72009 h 125"/>
              <a:gd name="T28" fmla="*/ 201612 w 153"/>
              <a:gd name="T29" fmla="*/ 91211 h 125"/>
              <a:gd name="T30" fmla="*/ 190500 w 153"/>
              <a:gd name="T31" fmla="*/ 92811 h 125"/>
              <a:gd name="T32" fmla="*/ 190500 w 153"/>
              <a:gd name="T33" fmla="*/ 78409 h 125"/>
              <a:gd name="T34" fmla="*/ 198437 w 153"/>
              <a:gd name="T35" fmla="*/ 64008 h 125"/>
              <a:gd name="T36" fmla="*/ 207962 w 153"/>
              <a:gd name="T37" fmla="*/ 48806 h 125"/>
              <a:gd name="T38" fmla="*/ 207962 w 153"/>
              <a:gd name="T39" fmla="*/ 33604 h 125"/>
              <a:gd name="T40" fmla="*/ 160337 w 153"/>
              <a:gd name="T41" fmla="*/ 46406 h 125"/>
              <a:gd name="T42" fmla="*/ 160337 w 153"/>
              <a:gd name="T43" fmla="*/ 41605 h 125"/>
              <a:gd name="T44" fmla="*/ 158750 w 153"/>
              <a:gd name="T45" fmla="*/ 36004 h 125"/>
              <a:gd name="T46" fmla="*/ 153987 w 153"/>
              <a:gd name="T47" fmla="*/ 32004 h 125"/>
              <a:gd name="T48" fmla="*/ 146050 w 153"/>
              <a:gd name="T49" fmla="*/ 29604 h 125"/>
              <a:gd name="T50" fmla="*/ 136525 w 153"/>
              <a:gd name="T51" fmla="*/ 28803 h 125"/>
              <a:gd name="T52" fmla="*/ 107950 w 153"/>
              <a:gd name="T53" fmla="*/ 35204 h 125"/>
              <a:gd name="T54" fmla="*/ 80962 w 153"/>
              <a:gd name="T55" fmla="*/ 41605 h 125"/>
              <a:gd name="T56" fmla="*/ 52387 w 153"/>
              <a:gd name="T57" fmla="*/ 48806 h 125"/>
              <a:gd name="T58" fmla="*/ 25400 w 153"/>
              <a:gd name="T59" fmla="*/ 57607 h 125"/>
              <a:gd name="T60" fmla="*/ 0 w 153"/>
              <a:gd name="T61" fmla="*/ 69608 h 125"/>
              <a:gd name="T62" fmla="*/ 14287 w 153"/>
              <a:gd name="T63" fmla="*/ 55207 h 125"/>
              <a:gd name="T64" fmla="*/ 34925 w 153"/>
              <a:gd name="T65" fmla="*/ 46406 h 125"/>
              <a:gd name="T66" fmla="*/ 58737 w 153"/>
              <a:gd name="T67" fmla="*/ 40005 h 125"/>
              <a:gd name="T68" fmla="*/ 82550 w 153"/>
              <a:gd name="T69" fmla="*/ 35204 h 125"/>
              <a:gd name="T70" fmla="*/ 103187 w 153"/>
              <a:gd name="T71" fmla="*/ 31204 h 125"/>
              <a:gd name="T72" fmla="*/ 101600 w 153"/>
              <a:gd name="T73" fmla="*/ 31204 h 12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53" h="125">
                <a:moveTo>
                  <a:pt x="64" y="39"/>
                </a:moveTo>
                <a:lnTo>
                  <a:pt x="67" y="37"/>
                </a:lnTo>
                <a:lnTo>
                  <a:pt x="70" y="36"/>
                </a:lnTo>
                <a:lnTo>
                  <a:pt x="72" y="32"/>
                </a:lnTo>
                <a:lnTo>
                  <a:pt x="75" y="29"/>
                </a:lnTo>
                <a:lnTo>
                  <a:pt x="76" y="26"/>
                </a:lnTo>
                <a:lnTo>
                  <a:pt x="77" y="23"/>
                </a:lnTo>
                <a:lnTo>
                  <a:pt x="78" y="20"/>
                </a:lnTo>
                <a:lnTo>
                  <a:pt x="78" y="16"/>
                </a:lnTo>
                <a:lnTo>
                  <a:pt x="77" y="13"/>
                </a:lnTo>
                <a:lnTo>
                  <a:pt x="76" y="10"/>
                </a:lnTo>
                <a:lnTo>
                  <a:pt x="83" y="7"/>
                </a:lnTo>
                <a:lnTo>
                  <a:pt x="91" y="4"/>
                </a:lnTo>
                <a:lnTo>
                  <a:pt x="98" y="2"/>
                </a:lnTo>
                <a:lnTo>
                  <a:pt x="106" y="0"/>
                </a:lnTo>
                <a:lnTo>
                  <a:pt x="114" y="0"/>
                </a:lnTo>
                <a:lnTo>
                  <a:pt x="122" y="0"/>
                </a:lnTo>
                <a:lnTo>
                  <a:pt x="131" y="0"/>
                </a:lnTo>
                <a:lnTo>
                  <a:pt x="138" y="2"/>
                </a:lnTo>
                <a:lnTo>
                  <a:pt x="146" y="2"/>
                </a:lnTo>
                <a:lnTo>
                  <a:pt x="153" y="4"/>
                </a:lnTo>
                <a:lnTo>
                  <a:pt x="149" y="15"/>
                </a:lnTo>
                <a:lnTo>
                  <a:pt x="146" y="28"/>
                </a:lnTo>
                <a:lnTo>
                  <a:pt x="143" y="40"/>
                </a:lnTo>
                <a:lnTo>
                  <a:pt x="141" y="53"/>
                </a:lnTo>
                <a:lnTo>
                  <a:pt x="139" y="66"/>
                </a:lnTo>
                <a:lnTo>
                  <a:pt x="137" y="79"/>
                </a:lnTo>
                <a:lnTo>
                  <a:pt x="134" y="90"/>
                </a:lnTo>
                <a:lnTo>
                  <a:pt x="132" y="103"/>
                </a:lnTo>
                <a:lnTo>
                  <a:pt x="127" y="114"/>
                </a:lnTo>
                <a:lnTo>
                  <a:pt x="123" y="125"/>
                </a:lnTo>
                <a:lnTo>
                  <a:pt x="120" y="116"/>
                </a:lnTo>
                <a:lnTo>
                  <a:pt x="119" y="108"/>
                </a:lnTo>
                <a:lnTo>
                  <a:pt x="120" y="98"/>
                </a:lnTo>
                <a:lnTo>
                  <a:pt x="122" y="88"/>
                </a:lnTo>
                <a:lnTo>
                  <a:pt x="125" y="80"/>
                </a:lnTo>
                <a:lnTo>
                  <a:pt x="128" y="71"/>
                </a:lnTo>
                <a:lnTo>
                  <a:pt x="131" y="61"/>
                </a:lnTo>
                <a:lnTo>
                  <a:pt x="132" y="52"/>
                </a:lnTo>
                <a:lnTo>
                  <a:pt x="131" y="42"/>
                </a:lnTo>
                <a:lnTo>
                  <a:pt x="127" y="32"/>
                </a:lnTo>
                <a:lnTo>
                  <a:pt x="101" y="58"/>
                </a:lnTo>
                <a:lnTo>
                  <a:pt x="101" y="55"/>
                </a:lnTo>
                <a:lnTo>
                  <a:pt x="101" y="52"/>
                </a:lnTo>
                <a:lnTo>
                  <a:pt x="101" y="48"/>
                </a:lnTo>
                <a:lnTo>
                  <a:pt x="100" y="45"/>
                </a:lnTo>
                <a:lnTo>
                  <a:pt x="98" y="44"/>
                </a:lnTo>
                <a:lnTo>
                  <a:pt x="97" y="40"/>
                </a:lnTo>
                <a:lnTo>
                  <a:pt x="95" y="39"/>
                </a:lnTo>
                <a:lnTo>
                  <a:pt x="92" y="37"/>
                </a:lnTo>
                <a:lnTo>
                  <a:pt x="90" y="36"/>
                </a:lnTo>
                <a:lnTo>
                  <a:pt x="86" y="36"/>
                </a:lnTo>
                <a:lnTo>
                  <a:pt x="78" y="39"/>
                </a:lnTo>
                <a:lnTo>
                  <a:pt x="68" y="44"/>
                </a:lnTo>
                <a:lnTo>
                  <a:pt x="59" y="47"/>
                </a:lnTo>
                <a:lnTo>
                  <a:pt x="51" y="52"/>
                </a:lnTo>
                <a:lnTo>
                  <a:pt x="41" y="56"/>
                </a:lnTo>
                <a:lnTo>
                  <a:pt x="33" y="61"/>
                </a:lnTo>
                <a:lnTo>
                  <a:pt x="24" y="66"/>
                </a:lnTo>
                <a:lnTo>
                  <a:pt x="16" y="72"/>
                </a:lnTo>
                <a:lnTo>
                  <a:pt x="8" y="79"/>
                </a:lnTo>
                <a:lnTo>
                  <a:pt x="0" y="87"/>
                </a:lnTo>
                <a:lnTo>
                  <a:pt x="5" y="77"/>
                </a:lnTo>
                <a:lnTo>
                  <a:pt x="9" y="69"/>
                </a:lnTo>
                <a:lnTo>
                  <a:pt x="15" y="63"/>
                </a:lnTo>
                <a:lnTo>
                  <a:pt x="22" y="58"/>
                </a:lnTo>
                <a:lnTo>
                  <a:pt x="29" y="53"/>
                </a:lnTo>
                <a:lnTo>
                  <a:pt x="37" y="50"/>
                </a:lnTo>
                <a:lnTo>
                  <a:pt x="44" y="47"/>
                </a:lnTo>
                <a:lnTo>
                  <a:pt x="52" y="44"/>
                </a:lnTo>
                <a:lnTo>
                  <a:pt x="58" y="42"/>
                </a:lnTo>
                <a:lnTo>
                  <a:pt x="65" y="39"/>
                </a:lnTo>
                <a:lnTo>
                  <a:pt x="64"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2" name="Freeform 12"/>
          <p:cNvSpPr>
            <a:spLocks/>
          </p:cNvSpPr>
          <p:nvPr/>
        </p:nvSpPr>
        <p:spPr bwMode="auto">
          <a:xfrm>
            <a:off x="974725" y="835025"/>
            <a:ext cx="68263" cy="68263"/>
          </a:xfrm>
          <a:custGeom>
            <a:avLst/>
            <a:gdLst>
              <a:gd name="T0" fmla="*/ 0 w 43"/>
              <a:gd name="T1" fmla="*/ 0 h 85"/>
              <a:gd name="T2" fmla="*/ 7938 w 43"/>
              <a:gd name="T3" fmla="*/ 6425 h 85"/>
              <a:gd name="T4" fmla="*/ 15875 w 43"/>
              <a:gd name="T5" fmla="*/ 11243 h 85"/>
              <a:gd name="T6" fmla="*/ 23813 w 43"/>
              <a:gd name="T7" fmla="*/ 17668 h 85"/>
              <a:gd name="T8" fmla="*/ 30163 w 43"/>
              <a:gd name="T9" fmla="*/ 24093 h 85"/>
              <a:gd name="T10" fmla="*/ 38100 w 43"/>
              <a:gd name="T11" fmla="*/ 32124 h 85"/>
              <a:gd name="T12" fmla="*/ 44450 w 43"/>
              <a:gd name="T13" fmla="*/ 38549 h 85"/>
              <a:gd name="T14" fmla="*/ 50800 w 43"/>
              <a:gd name="T15" fmla="*/ 45776 h 85"/>
              <a:gd name="T16" fmla="*/ 57150 w 43"/>
              <a:gd name="T17" fmla="*/ 53807 h 85"/>
              <a:gd name="T18" fmla="*/ 63500 w 43"/>
              <a:gd name="T19" fmla="*/ 60232 h 85"/>
              <a:gd name="T20" fmla="*/ 68263 w 43"/>
              <a:gd name="T21" fmla="*/ 68263 h 85"/>
              <a:gd name="T22" fmla="*/ 60325 w 43"/>
              <a:gd name="T23" fmla="*/ 62641 h 85"/>
              <a:gd name="T24" fmla="*/ 52388 w 43"/>
              <a:gd name="T25" fmla="*/ 57823 h 85"/>
              <a:gd name="T26" fmla="*/ 44450 w 43"/>
              <a:gd name="T27" fmla="*/ 52201 h 85"/>
              <a:gd name="T28" fmla="*/ 36513 w 43"/>
              <a:gd name="T29" fmla="*/ 45776 h 85"/>
              <a:gd name="T30" fmla="*/ 26988 w 43"/>
              <a:gd name="T31" fmla="*/ 39352 h 85"/>
              <a:gd name="T32" fmla="*/ 20638 w 43"/>
              <a:gd name="T33" fmla="*/ 32124 h 85"/>
              <a:gd name="T34" fmla="*/ 14288 w 43"/>
              <a:gd name="T35" fmla="*/ 25699 h 85"/>
              <a:gd name="T36" fmla="*/ 6350 w 43"/>
              <a:gd name="T37" fmla="*/ 17668 h 85"/>
              <a:gd name="T38" fmla="*/ 3175 w 43"/>
              <a:gd name="T39" fmla="*/ 8834 h 85"/>
              <a:gd name="T40" fmla="*/ 0 w 43"/>
              <a:gd name="T41" fmla="*/ 803 h 85"/>
              <a:gd name="T42" fmla="*/ 0 w 43"/>
              <a:gd name="T43" fmla="*/ 803 h 85"/>
              <a:gd name="T44" fmla="*/ 0 w 43"/>
              <a:gd name="T45" fmla="*/ 0 h 8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3" h="85">
                <a:moveTo>
                  <a:pt x="0" y="0"/>
                </a:moveTo>
                <a:lnTo>
                  <a:pt x="5" y="8"/>
                </a:lnTo>
                <a:lnTo>
                  <a:pt x="10" y="14"/>
                </a:lnTo>
                <a:lnTo>
                  <a:pt x="15" y="22"/>
                </a:lnTo>
                <a:lnTo>
                  <a:pt x="19" y="30"/>
                </a:lnTo>
                <a:lnTo>
                  <a:pt x="24" y="40"/>
                </a:lnTo>
                <a:lnTo>
                  <a:pt x="28" y="48"/>
                </a:lnTo>
                <a:lnTo>
                  <a:pt x="32" y="57"/>
                </a:lnTo>
                <a:lnTo>
                  <a:pt x="36" y="67"/>
                </a:lnTo>
                <a:lnTo>
                  <a:pt x="40" y="75"/>
                </a:lnTo>
                <a:lnTo>
                  <a:pt x="43" y="85"/>
                </a:lnTo>
                <a:lnTo>
                  <a:pt x="38" y="78"/>
                </a:lnTo>
                <a:lnTo>
                  <a:pt x="33" y="72"/>
                </a:lnTo>
                <a:lnTo>
                  <a:pt x="28" y="65"/>
                </a:lnTo>
                <a:lnTo>
                  <a:pt x="23" y="57"/>
                </a:lnTo>
                <a:lnTo>
                  <a:pt x="17" y="49"/>
                </a:lnTo>
                <a:lnTo>
                  <a:pt x="13" y="40"/>
                </a:lnTo>
                <a:lnTo>
                  <a:pt x="9" y="32"/>
                </a:lnTo>
                <a:lnTo>
                  <a:pt x="4" y="22"/>
                </a:lnTo>
                <a:lnTo>
                  <a:pt x="2" y="11"/>
                </a:lnTo>
                <a:lnTo>
                  <a:pt x="0" y="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3" name="Freeform 13"/>
          <p:cNvSpPr>
            <a:spLocks/>
          </p:cNvSpPr>
          <p:nvPr/>
        </p:nvSpPr>
        <p:spPr bwMode="auto">
          <a:xfrm>
            <a:off x="998538" y="790575"/>
            <a:ext cx="79375" cy="38100"/>
          </a:xfrm>
          <a:custGeom>
            <a:avLst/>
            <a:gdLst>
              <a:gd name="T0" fmla="*/ 79375 w 50"/>
              <a:gd name="T1" fmla="*/ 1524 h 50"/>
              <a:gd name="T2" fmla="*/ 71438 w 50"/>
              <a:gd name="T3" fmla="*/ 3810 h 50"/>
              <a:gd name="T4" fmla="*/ 63500 w 50"/>
              <a:gd name="T5" fmla="*/ 6096 h 50"/>
              <a:gd name="T6" fmla="*/ 57150 w 50"/>
              <a:gd name="T7" fmla="*/ 9906 h 50"/>
              <a:gd name="T8" fmla="*/ 47625 w 50"/>
              <a:gd name="T9" fmla="*/ 13716 h 50"/>
              <a:gd name="T10" fmla="*/ 41275 w 50"/>
              <a:gd name="T11" fmla="*/ 17526 h 50"/>
              <a:gd name="T12" fmla="*/ 34925 w 50"/>
              <a:gd name="T13" fmla="*/ 20574 h 50"/>
              <a:gd name="T14" fmla="*/ 28575 w 50"/>
              <a:gd name="T15" fmla="*/ 24384 h 50"/>
              <a:gd name="T16" fmla="*/ 23813 w 50"/>
              <a:gd name="T17" fmla="*/ 29718 h 50"/>
              <a:gd name="T18" fmla="*/ 20638 w 50"/>
              <a:gd name="T19" fmla="*/ 32766 h 50"/>
              <a:gd name="T20" fmla="*/ 17463 w 50"/>
              <a:gd name="T21" fmla="*/ 38100 h 50"/>
              <a:gd name="T22" fmla="*/ 0 w 50"/>
              <a:gd name="T23" fmla="*/ 30480 h 50"/>
              <a:gd name="T24" fmla="*/ 4763 w 50"/>
              <a:gd name="T25" fmla="*/ 25908 h 50"/>
              <a:gd name="T26" fmla="*/ 12700 w 50"/>
              <a:gd name="T27" fmla="*/ 20574 h 50"/>
              <a:gd name="T28" fmla="*/ 17463 w 50"/>
              <a:gd name="T29" fmla="*/ 17526 h 50"/>
              <a:gd name="T30" fmla="*/ 25400 w 50"/>
              <a:gd name="T31" fmla="*/ 12192 h 50"/>
              <a:gd name="T32" fmla="*/ 33338 w 50"/>
              <a:gd name="T33" fmla="*/ 8382 h 50"/>
              <a:gd name="T34" fmla="*/ 41275 w 50"/>
              <a:gd name="T35" fmla="*/ 5334 h 50"/>
              <a:gd name="T36" fmla="*/ 49213 w 50"/>
              <a:gd name="T37" fmla="*/ 2286 h 50"/>
              <a:gd name="T38" fmla="*/ 58738 w 50"/>
              <a:gd name="T39" fmla="*/ 1524 h 50"/>
              <a:gd name="T40" fmla="*/ 68263 w 50"/>
              <a:gd name="T41" fmla="*/ 0 h 50"/>
              <a:gd name="T42" fmla="*/ 79375 w 50"/>
              <a:gd name="T43" fmla="*/ 1524 h 50"/>
              <a:gd name="T44" fmla="*/ 79375 w 50"/>
              <a:gd name="T45" fmla="*/ 1524 h 5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0" h="50">
                <a:moveTo>
                  <a:pt x="50" y="2"/>
                </a:moveTo>
                <a:lnTo>
                  <a:pt x="45" y="5"/>
                </a:lnTo>
                <a:lnTo>
                  <a:pt x="40" y="8"/>
                </a:lnTo>
                <a:lnTo>
                  <a:pt x="36" y="13"/>
                </a:lnTo>
                <a:lnTo>
                  <a:pt x="30" y="18"/>
                </a:lnTo>
                <a:lnTo>
                  <a:pt x="26" y="23"/>
                </a:lnTo>
                <a:lnTo>
                  <a:pt x="22" y="27"/>
                </a:lnTo>
                <a:lnTo>
                  <a:pt x="18" y="32"/>
                </a:lnTo>
                <a:lnTo>
                  <a:pt x="15" y="39"/>
                </a:lnTo>
                <a:lnTo>
                  <a:pt x="13" y="43"/>
                </a:lnTo>
                <a:lnTo>
                  <a:pt x="11" y="50"/>
                </a:lnTo>
                <a:lnTo>
                  <a:pt x="0" y="40"/>
                </a:lnTo>
                <a:lnTo>
                  <a:pt x="3" y="34"/>
                </a:lnTo>
                <a:lnTo>
                  <a:pt x="8" y="27"/>
                </a:lnTo>
                <a:lnTo>
                  <a:pt x="11" y="23"/>
                </a:lnTo>
                <a:lnTo>
                  <a:pt x="16" y="16"/>
                </a:lnTo>
                <a:lnTo>
                  <a:pt x="21" y="11"/>
                </a:lnTo>
                <a:lnTo>
                  <a:pt x="26" y="7"/>
                </a:lnTo>
                <a:lnTo>
                  <a:pt x="31" y="3"/>
                </a:lnTo>
                <a:lnTo>
                  <a:pt x="37" y="2"/>
                </a:lnTo>
                <a:lnTo>
                  <a:pt x="43" y="0"/>
                </a:lnTo>
                <a:lnTo>
                  <a:pt x="50"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4" name="Freeform 14"/>
          <p:cNvSpPr>
            <a:spLocks/>
          </p:cNvSpPr>
          <p:nvPr/>
        </p:nvSpPr>
        <p:spPr bwMode="auto">
          <a:xfrm>
            <a:off x="1033463" y="822325"/>
            <a:ext cx="39687" cy="26988"/>
          </a:xfrm>
          <a:custGeom>
            <a:avLst/>
            <a:gdLst>
              <a:gd name="T0" fmla="*/ 36512 w 25"/>
              <a:gd name="T1" fmla="*/ 0 h 33"/>
              <a:gd name="T2" fmla="*/ 39687 w 25"/>
              <a:gd name="T3" fmla="*/ 26988 h 33"/>
              <a:gd name="T4" fmla="*/ 36512 w 25"/>
              <a:gd name="T5" fmla="*/ 26988 h 33"/>
              <a:gd name="T6" fmla="*/ 33337 w 25"/>
              <a:gd name="T7" fmla="*/ 26988 h 33"/>
              <a:gd name="T8" fmla="*/ 28575 w 25"/>
              <a:gd name="T9" fmla="*/ 26988 h 33"/>
              <a:gd name="T10" fmla="*/ 23812 w 25"/>
              <a:gd name="T11" fmla="*/ 26170 h 33"/>
              <a:gd name="T12" fmla="*/ 17462 w 25"/>
              <a:gd name="T13" fmla="*/ 26170 h 33"/>
              <a:gd name="T14" fmla="*/ 12700 w 25"/>
              <a:gd name="T15" fmla="*/ 24535 h 33"/>
              <a:gd name="T16" fmla="*/ 7937 w 25"/>
              <a:gd name="T17" fmla="*/ 22081 h 33"/>
              <a:gd name="T18" fmla="*/ 4762 w 25"/>
              <a:gd name="T19" fmla="*/ 20445 h 33"/>
              <a:gd name="T20" fmla="*/ 1587 w 25"/>
              <a:gd name="T21" fmla="*/ 17992 h 33"/>
              <a:gd name="T22" fmla="*/ 0 w 25"/>
              <a:gd name="T23" fmla="*/ 13903 h 33"/>
              <a:gd name="T24" fmla="*/ 3175 w 25"/>
              <a:gd name="T25" fmla="*/ 11449 h 33"/>
              <a:gd name="T26" fmla="*/ 6350 w 25"/>
              <a:gd name="T27" fmla="*/ 10632 h 33"/>
              <a:gd name="T28" fmla="*/ 9525 w 25"/>
              <a:gd name="T29" fmla="*/ 7360 h 33"/>
              <a:gd name="T30" fmla="*/ 12700 w 25"/>
              <a:gd name="T31" fmla="*/ 6543 h 33"/>
              <a:gd name="T32" fmla="*/ 15875 w 25"/>
              <a:gd name="T33" fmla="*/ 4907 h 33"/>
              <a:gd name="T34" fmla="*/ 20637 w 25"/>
              <a:gd name="T35" fmla="*/ 4907 h 33"/>
              <a:gd name="T36" fmla="*/ 25400 w 25"/>
              <a:gd name="T37" fmla="*/ 4089 h 33"/>
              <a:gd name="T38" fmla="*/ 28575 w 25"/>
              <a:gd name="T39" fmla="*/ 2453 h 33"/>
              <a:gd name="T40" fmla="*/ 33337 w 25"/>
              <a:gd name="T41" fmla="*/ 2453 h 33"/>
              <a:gd name="T42" fmla="*/ 36512 w 25"/>
              <a:gd name="T43" fmla="*/ 818 h 33"/>
              <a:gd name="T44" fmla="*/ 36512 w 25"/>
              <a:gd name="T45" fmla="*/ 818 h 33"/>
              <a:gd name="T46" fmla="*/ 36512 w 25"/>
              <a:gd name="T47" fmla="*/ 0 h 3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5" h="33">
                <a:moveTo>
                  <a:pt x="23" y="0"/>
                </a:moveTo>
                <a:lnTo>
                  <a:pt x="25" y="33"/>
                </a:lnTo>
                <a:lnTo>
                  <a:pt x="23" y="33"/>
                </a:lnTo>
                <a:lnTo>
                  <a:pt x="21" y="33"/>
                </a:lnTo>
                <a:lnTo>
                  <a:pt x="18" y="33"/>
                </a:lnTo>
                <a:lnTo>
                  <a:pt x="15" y="32"/>
                </a:lnTo>
                <a:lnTo>
                  <a:pt x="11" y="32"/>
                </a:lnTo>
                <a:lnTo>
                  <a:pt x="8" y="30"/>
                </a:lnTo>
                <a:lnTo>
                  <a:pt x="5" y="27"/>
                </a:lnTo>
                <a:lnTo>
                  <a:pt x="3" y="25"/>
                </a:lnTo>
                <a:lnTo>
                  <a:pt x="1" y="22"/>
                </a:lnTo>
                <a:lnTo>
                  <a:pt x="0" y="17"/>
                </a:lnTo>
                <a:lnTo>
                  <a:pt x="2" y="14"/>
                </a:lnTo>
                <a:lnTo>
                  <a:pt x="4" y="13"/>
                </a:lnTo>
                <a:lnTo>
                  <a:pt x="6" y="9"/>
                </a:lnTo>
                <a:lnTo>
                  <a:pt x="8" y="8"/>
                </a:lnTo>
                <a:lnTo>
                  <a:pt x="10" y="6"/>
                </a:lnTo>
                <a:lnTo>
                  <a:pt x="13" y="6"/>
                </a:lnTo>
                <a:lnTo>
                  <a:pt x="16" y="5"/>
                </a:lnTo>
                <a:lnTo>
                  <a:pt x="18" y="3"/>
                </a:lnTo>
                <a:lnTo>
                  <a:pt x="21" y="3"/>
                </a:lnTo>
                <a:lnTo>
                  <a:pt x="23" y="1"/>
                </a:lnTo>
                <a:lnTo>
                  <a:pt x="2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5" name="Freeform 15"/>
          <p:cNvSpPr>
            <a:spLocks/>
          </p:cNvSpPr>
          <p:nvPr/>
        </p:nvSpPr>
        <p:spPr bwMode="auto">
          <a:xfrm>
            <a:off x="1054100" y="873125"/>
            <a:ext cx="88900" cy="69850"/>
          </a:xfrm>
          <a:custGeom>
            <a:avLst/>
            <a:gdLst>
              <a:gd name="T0" fmla="*/ 88900 w 56"/>
              <a:gd name="T1" fmla="*/ 69850 h 90"/>
              <a:gd name="T2" fmla="*/ 0 w 56"/>
              <a:gd name="T3" fmla="*/ 2328 h 90"/>
              <a:gd name="T4" fmla="*/ 0 w 56"/>
              <a:gd name="T5" fmla="*/ 0 h 90"/>
              <a:gd name="T6" fmla="*/ 88900 w 56"/>
              <a:gd name="T7" fmla="*/ 69850 h 90"/>
              <a:gd name="T8" fmla="*/ 88900 w 56"/>
              <a:gd name="T9" fmla="*/ 69850 h 9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6" h="90">
                <a:moveTo>
                  <a:pt x="56" y="90"/>
                </a:moveTo>
                <a:lnTo>
                  <a:pt x="0" y="3"/>
                </a:lnTo>
                <a:lnTo>
                  <a:pt x="0" y="0"/>
                </a:lnTo>
                <a:lnTo>
                  <a:pt x="56" y="9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6" name="Freeform 16"/>
          <p:cNvSpPr>
            <a:spLocks/>
          </p:cNvSpPr>
          <p:nvPr/>
        </p:nvSpPr>
        <p:spPr bwMode="auto">
          <a:xfrm>
            <a:off x="1054100" y="652463"/>
            <a:ext cx="350838" cy="77787"/>
          </a:xfrm>
          <a:custGeom>
            <a:avLst/>
            <a:gdLst>
              <a:gd name="T0" fmla="*/ 344488 w 221"/>
              <a:gd name="T1" fmla="*/ 16669 h 98"/>
              <a:gd name="T2" fmla="*/ 350838 w 221"/>
              <a:gd name="T3" fmla="*/ 22225 h 98"/>
              <a:gd name="T4" fmla="*/ 344488 w 221"/>
              <a:gd name="T5" fmla="*/ 26987 h 98"/>
              <a:gd name="T6" fmla="*/ 338138 w 221"/>
              <a:gd name="T7" fmla="*/ 33337 h 98"/>
              <a:gd name="T8" fmla="*/ 330200 w 221"/>
              <a:gd name="T9" fmla="*/ 41275 h 98"/>
              <a:gd name="T10" fmla="*/ 322263 w 221"/>
              <a:gd name="T11" fmla="*/ 47625 h 98"/>
              <a:gd name="T12" fmla="*/ 315913 w 221"/>
              <a:gd name="T13" fmla="*/ 54768 h 98"/>
              <a:gd name="T14" fmla="*/ 307975 w 221"/>
              <a:gd name="T15" fmla="*/ 61118 h 98"/>
              <a:gd name="T16" fmla="*/ 300038 w 221"/>
              <a:gd name="T17" fmla="*/ 66675 h 98"/>
              <a:gd name="T18" fmla="*/ 292100 w 221"/>
              <a:gd name="T19" fmla="*/ 71437 h 98"/>
              <a:gd name="T20" fmla="*/ 282575 w 221"/>
              <a:gd name="T21" fmla="*/ 75406 h 98"/>
              <a:gd name="T22" fmla="*/ 273050 w 221"/>
              <a:gd name="T23" fmla="*/ 77787 h 98"/>
              <a:gd name="T24" fmla="*/ 276225 w 221"/>
              <a:gd name="T25" fmla="*/ 71437 h 98"/>
              <a:gd name="T26" fmla="*/ 282575 w 221"/>
              <a:gd name="T27" fmla="*/ 65087 h 98"/>
              <a:gd name="T28" fmla="*/ 290513 w 221"/>
              <a:gd name="T29" fmla="*/ 58737 h 98"/>
              <a:gd name="T30" fmla="*/ 296863 w 221"/>
              <a:gd name="T31" fmla="*/ 53975 h 98"/>
              <a:gd name="T32" fmla="*/ 303213 w 221"/>
              <a:gd name="T33" fmla="*/ 48418 h 98"/>
              <a:gd name="T34" fmla="*/ 311150 w 221"/>
              <a:gd name="T35" fmla="*/ 42068 h 98"/>
              <a:gd name="T36" fmla="*/ 314325 w 221"/>
              <a:gd name="T37" fmla="*/ 37306 h 98"/>
              <a:gd name="T38" fmla="*/ 317500 w 221"/>
              <a:gd name="T39" fmla="*/ 30956 h 98"/>
              <a:gd name="T40" fmla="*/ 315913 w 221"/>
              <a:gd name="T41" fmla="*/ 24606 h 98"/>
              <a:gd name="T42" fmla="*/ 311150 w 221"/>
              <a:gd name="T43" fmla="*/ 16669 h 98"/>
              <a:gd name="T44" fmla="*/ 241300 w 221"/>
              <a:gd name="T45" fmla="*/ 65087 h 98"/>
              <a:gd name="T46" fmla="*/ 241300 w 221"/>
              <a:gd name="T47" fmla="*/ 62706 h 98"/>
              <a:gd name="T48" fmla="*/ 241300 w 221"/>
              <a:gd name="T49" fmla="*/ 60325 h 98"/>
              <a:gd name="T50" fmla="*/ 241300 w 221"/>
              <a:gd name="T51" fmla="*/ 58737 h 98"/>
              <a:gd name="T52" fmla="*/ 241300 w 221"/>
              <a:gd name="T53" fmla="*/ 56356 h 98"/>
              <a:gd name="T54" fmla="*/ 239713 w 221"/>
              <a:gd name="T55" fmla="*/ 53975 h 98"/>
              <a:gd name="T56" fmla="*/ 239713 w 221"/>
              <a:gd name="T57" fmla="*/ 52387 h 98"/>
              <a:gd name="T58" fmla="*/ 238125 w 221"/>
              <a:gd name="T59" fmla="*/ 50800 h 98"/>
              <a:gd name="T60" fmla="*/ 236538 w 221"/>
              <a:gd name="T61" fmla="*/ 50006 h 98"/>
              <a:gd name="T62" fmla="*/ 234950 w 221"/>
              <a:gd name="T63" fmla="*/ 48418 h 98"/>
              <a:gd name="T64" fmla="*/ 231775 w 221"/>
              <a:gd name="T65" fmla="*/ 47625 h 98"/>
              <a:gd name="T66" fmla="*/ 214313 w 221"/>
              <a:gd name="T67" fmla="*/ 54768 h 98"/>
              <a:gd name="T68" fmla="*/ 196850 w 221"/>
              <a:gd name="T69" fmla="*/ 58737 h 98"/>
              <a:gd name="T70" fmla="*/ 179388 w 221"/>
              <a:gd name="T71" fmla="*/ 60325 h 98"/>
              <a:gd name="T72" fmla="*/ 158750 w 221"/>
              <a:gd name="T73" fmla="*/ 60325 h 98"/>
              <a:gd name="T74" fmla="*/ 138113 w 221"/>
              <a:gd name="T75" fmla="*/ 58737 h 98"/>
              <a:gd name="T76" fmla="*/ 115888 w 221"/>
              <a:gd name="T77" fmla="*/ 57150 h 98"/>
              <a:gd name="T78" fmla="*/ 93663 w 221"/>
              <a:gd name="T79" fmla="*/ 56356 h 98"/>
              <a:gd name="T80" fmla="*/ 73025 w 221"/>
              <a:gd name="T81" fmla="*/ 56356 h 98"/>
              <a:gd name="T82" fmla="*/ 50800 w 221"/>
              <a:gd name="T83" fmla="*/ 56356 h 98"/>
              <a:gd name="T84" fmla="*/ 30163 w 221"/>
              <a:gd name="T85" fmla="*/ 60325 h 98"/>
              <a:gd name="T86" fmla="*/ 0 w 221"/>
              <a:gd name="T87" fmla="*/ 62706 h 98"/>
              <a:gd name="T88" fmla="*/ 23813 w 221"/>
              <a:gd name="T89" fmla="*/ 41275 h 98"/>
              <a:gd name="T90" fmla="*/ 52388 w 221"/>
              <a:gd name="T91" fmla="*/ 25400 h 98"/>
              <a:gd name="T92" fmla="*/ 84138 w 221"/>
              <a:gd name="T93" fmla="*/ 12700 h 98"/>
              <a:gd name="T94" fmla="*/ 120650 w 221"/>
              <a:gd name="T95" fmla="*/ 5556 h 98"/>
              <a:gd name="T96" fmla="*/ 158750 w 221"/>
              <a:gd name="T97" fmla="*/ 1587 h 98"/>
              <a:gd name="T98" fmla="*/ 195263 w 221"/>
              <a:gd name="T99" fmla="*/ 0 h 98"/>
              <a:gd name="T100" fmla="*/ 234950 w 221"/>
              <a:gd name="T101" fmla="*/ 1587 h 98"/>
              <a:gd name="T102" fmla="*/ 273050 w 221"/>
              <a:gd name="T103" fmla="*/ 5556 h 98"/>
              <a:gd name="T104" fmla="*/ 311150 w 221"/>
              <a:gd name="T105" fmla="*/ 10319 h 98"/>
              <a:gd name="T106" fmla="*/ 344488 w 221"/>
              <a:gd name="T107" fmla="*/ 16669 h 98"/>
              <a:gd name="T108" fmla="*/ 344488 w 221"/>
              <a:gd name="T109" fmla="*/ 16669 h 98"/>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21" h="98">
                <a:moveTo>
                  <a:pt x="217" y="21"/>
                </a:moveTo>
                <a:lnTo>
                  <a:pt x="221" y="28"/>
                </a:lnTo>
                <a:lnTo>
                  <a:pt x="217" y="34"/>
                </a:lnTo>
                <a:lnTo>
                  <a:pt x="213" y="42"/>
                </a:lnTo>
                <a:lnTo>
                  <a:pt x="208" y="52"/>
                </a:lnTo>
                <a:lnTo>
                  <a:pt x="203" y="60"/>
                </a:lnTo>
                <a:lnTo>
                  <a:pt x="199" y="69"/>
                </a:lnTo>
                <a:lnTo>
                  <a:pt x="194" y="77"/>
                </a:lnTo>
                <a:lnTo>
                  <a:pt x="189" y="84"/>
                </a:lnTo>
                <a:lnTo>
                  <a:pt x="184" y="90"/>
                </a:lnTo>
                <a:lnTo>
                  <a:pt x="178" y="95"/>
                </a:lnTo>
                <a:lnTo>
                  <a:pt x="172" y="98"/>
                </a:lnTo>
                <a:lnTo>
                  <a:pt x="174" y="90"/>
                </a:lnTo>
                <a:lnTo>
                  <a:pt x="178" y="82"/>
                </a:lnTo>
                <a:lnTo>
                  <a:pt x="183" y="74"/>
                </a:lnTo>
                <a:lnTo>
                  <a:pt x="187" y="68"/>
                </a:lnTo>
                <a:lnTo>
                  <a:pt x="191" y="61"/>
                </a:lnTo>
                <a:lnTo>
                  <a:pt x="196" y="53"/>
                </a:lnTo>
                <a:lnTo>
                  <a:pt x="198" y="47"/>
                </a:lnTo>
                <a:lnTo>
                  <a:pt x="200" y="39"/>
                </a:lnTo>
                <a:lnTo>
                  <a:pt x="199" y="31"/>
                </a:lnTo>
                <a:lnTo>
                  <a:pt x="196" y="21"/>
                </a:lnTo>
                <a:lnTo>
                  <a:pt x="152" y="82"/>
                </a:lnTo>
                <a:lnTo>
                  <a:pt x="152" y="79"/>
                </a:lnTo>
                <a:lnTo>
                  <a:pt x="152" y="76"/>
                </a:lnTo>
                <a:lnTo>
                  <a:pt x="152" y="74"/>
                </a:lnTo>
                <a:lnTo>
                  <a:pt x="152" y="71"/>
                </a:lnTo>
                <a:lnTo>
                  <a:pt x="151" y="68"/>
                </a:lnTo>
                <a:lnTo>
                  <a:pt x="151" y="66"/>
                </a:lnTo>
                <a:lnTo>
                  <a:pt x="150" y="64"/>
                </a:lnTo>
                <a:lnTo>
                  <a:pt x="149" y="63"/>
                </a:lnTo>
                <a:lnTo>
                  <a:pt x="148" y="61"/>
                </a:lnTo>
                <a:lnTo>
                  <a:pt x="146" y="60"/>
                </a:lnTo>
                <a:lnTo>
                  <a:pt x="135" y="69"/>
                </a:lnTo>
                <a:lnTo>
                  <a:pt x="124" y="74"/>
                </a:lnTo>
                <a:lnTo>
                  <a:pt x="113" y="76"/>
                </a:lnTo>
                <a:lnTo>
                  <a:pt x="100" y="76"/>
                </a:lnTo>
                <a:lnTo>
                  <a:pt x="87" y="74"/>
                </a:lnTo>
                <a:lnTo>
                  <a:pt x="73" y="72"/>
                </a:lnTo>
                <a:lnTo>
                  <a:pt x="59" y="71"/>
                </a:lnTo>
                <a:lnTo>
                  <a:pt x="46" y="71"/>
                </a:lnTo>
                <a:lnTo>
                  <a:pt x="32" y="71"/>
                </a:lnTo>
                <a:lnTo>
                  <a:pt x="19" y="76"/>
                </a:lnTo>
                <a:lnTo>
                  <a:pt x="0" y="79"/>
                </a:lnTo>
                <a:lnTo>
                  <a:pt x="15" y="52"/>
                </a:lnTo>
                <a:lnTo>
                  <a:pt x="33" y="32"/>
                </a:lnTo>
                <a:lnTo>
                  <a:pt x="53" y="16"/>
                </a:lnTo>
                <a:lnTo>
                  <a:pt x="76" y="7"/>
                </a:lnTo>
                <a:lnTo>
                  <a:pt x="100" y="2"/>
                </a:lnTo>
                <a:lnTo>
                  <a:pt x="123" y="0"/>
                </a:lnTo>
                <a:lnTo>
                  <a:pt x="148" y="2"/>
                </a:lnTo>
                <a:lnTo>
                  <a:pt x="172" y="7"/>
                </a:lnTo>
                <a:lnTo>
                  <a:pt x="196" y="13"/>
                </a:lnTo>
                <a:lnTo>
                  <a:pt x="217" y="21"/>
                </a:lnTo>
                <a:close/>
              </a:path>
            </a:pathLst>
          </a:custGeom>
          <a:solidFill>
            <a:srgbClr val="99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7" name="Freeform 17"/>
          <p:cNvSpPr>
            <a:spLocks/>
          </p:cNvSpPr>
          <p:nvPr/>
        </p:nvSpPr>
        <p:spPr bwMode="auto">
          <a:xfrm>
            <a:off x="1081088" y="809625"/>
            <a:ext cx="34925" cy="55563"/>
          </a:xfrm>
          <a:custGeom>
            <a:avLst/>
            <a:gdLst>
              <a:gd name="T0" fmla="*/ 33338 w 22"/>
              <a:gd name="T1" fmla="*/ 0 h 69"/>
              <a:gd name="T2" fmla="*/ 34925 w 22"/>
              <a:gd name="T3" fmla="*/ 6442 h 69"/>
              <a:gd name="T4" fmla="*/ 34925 w 22"/>
              <a:gd name="T5" fmla="*/ 11274 h 69"/>
              <a:gd name="T6" fmla="*/ 33338 w 22"/>
              <a:gd name="T7" fmla="*/ 16910 h 69"/>
              <a:gd name="T8" fmla="*/ 31750 w 22"/>
              <a:gd name="T9" fmla="*/ 21742 h 69"/>
              <a:gd name="T10" fmla="*/ 28575 w 22"/>
              <a:gd name="T11" fmla="*/ 26574 h 69"/>
              <a:gd name="T12" fmla="*/ 25400 w 22"/>
              <a:gd name="T13" fmla="*/ 32210 h 69"/>
              <a:gd name="T14" fmla="*/ 23813 w 22"/>
              <a:gd name="T15" fmla="*/ 37042 h 69"/>
              <a:gd name="T16" fmla="*/ 22225 w 22"/>
              <a:gd name="T17" fmla="*/ 43484 h 69"/>
              <a:gd name="T18" fmla="*/ 22225 w 22"/>
              <a:gd name="T19" fmla="*/ 49121 h 69"/>
              <a:gd name="T20" fmla="*/ 23813 w 22"/>
              <a:gd name="T21" fmla="*/ 55563 h 69"/>
              <a:gd name="T22" fmla="*/ 0 w 22"/>
              <a:gd name="T23" fmla="*/ 47510 h 69"/>
              <a:gd name="T24" fmla="*/ 6350 w 22"/>
              <a:gd name="T25" fmla="*/ 45095 h 69"/>
              <a:gd name="T26" fmla="*/ 11113 w 22"/>
              <a:gd name="T27" fmla="*/ 39458 h 69"/>
              <a:gd name="T28" fmla="*/ 12700 w 22"/>
              <a:gd name="T29" fmla="*/ 36237 h 69"/>
              <a:gd name="T30" fmla="*/ 14288 w 22"/>
              <a:gd name="T31" fmla="*/ 29795 h 69"/>
              <a:gd name="T32" fmla="*/ 17463 w 22"/>
              <a:gd name="T33" fmla="*/ 24158 h 69"/>
              <a:gd name="T34" fmla="*/ 19050 w 22"/>
              <a:gd name="T35" fmla="*/ 17716 h 69"/>
              <a:gd name="T36" fmla="*/ 20638 w 22"/>
              <a:gd name="T37" fmla="*/ 12884 h 69"/>
              <a:gd name="T38" fmla="*/ 22225 w 22"/>
              <a:gd name="T39" fmla="*/ 7247 h 69"/>
              <a:gd name="T40" fmla="*/ 26988 w 22"/>
              <a:gd name="T41" fmla="*/ 4026 h 69"/>
              <a:gd name="T42" fmla="*/ 33338 w 22"/>
              <a:gd name="T43" fmla="*/ 805 h 69"/>
              <a:gd name="T44" fmla="*/ 33338 w 22"/>
              <a:gd name="T45" fmla="*/ 805 h 69"/>
              <a:gd name="T46" fmla="*/ 33338 w 22"/>
              <a:gd name="T47" fmla="*/ 0 h 6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2" h="69">
                <a:moveTo>
                  <a:pt x="21" y="0"/>
                </a:moveTo>
                <a:lnTo>
                  <a:pt x="22" y="8"/>
                </a:lnTo>
                <a:lnTo>
                  <a:pt x="22" y="14"/>
                </a:lnTo>
                <a:lnTo>
                  <a:pt x="21" y="21"/>
                </a:lnTo>
                <a:lnTo>
                  <a:pt x="20" y="27"/>
                </a:lnTo>
                <a:lnTo>
                  <a:pt x="18" y="33"/>
                </a:lnTo>
                <a:lnTo>
                  <a:pt x="16" y="40"/>
                </a:lnTo>
                <a:lnTo>
                  <a:pt x="15" y="46"/>
                </a:lnTo>
                <a:lnTo>
                  <a:pt x="14" y="54"/>
                </a:lnTo>
                <a:lnTo>
                  <a:pt x="14" y="61"/>
                </a:lnTo>
                <a:lnTo>
                  <a:pt x="15" y="69"/>
                </a:lnTo>
                <a:lnTo>
                  <a:pt x="0" y="59"/>
                </a:lnTo>
                <a:lnTo>
                  <a:pt x="4" y="56"/>
                </a:lnTo>
                <a:lnTo>
                  <a:pt x="7" y="49"/>
                </a:lnTo>
                <a:lnTo>
                  <a:pt x="8" y="45"/>
                </a:lnTo>
                <a:lnTo>
                  <a:pt x="9" y="37"/>
                </a:lnTo>
                <a:lnTo>
                  <a:pt x="11" y="30"/>
                </a:lnTo>
                <a:lnTo>
                  <a:pt x="12" y="22"/>
                </a:lnTo>
                <a:lnTo>
                  <a:pt x="13" y="16"/>
                </a:lnTo>
                <a:lnTo>
                  <a:pt x="14" y="9"/>
                </a:lnTo>
                <a:lnTo>
                  <a:pt x="17" y="5"/>
                </a:lnTo>
                <a:lnTo>
                  <a:pt x="21" y="1"/>
                </a:lnTo>
                <a:lnTo>
                  <a:pt x="2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8" name="Freeform 18"/>
          <p:cNvSpPr>
            <a:spLocks/>
          </p:cNvSpPr>
          <p:nvPr/>
        </p:nvSpPr>
        <p:spPr bwMode="auto">
          <a:xfrm>
            <a:off x="1143000" y="911225"/>
            <a:ext cx="60325" cy="47625"/>
          </a:xfrm>
          <a:custGeom>
            <a:avLst/>
            <a:gdLst>
              <a:gd name="T0" fmla="*/ 60325 w 38"/>
              <a:gd name="T1" fmla="*/ 47625 h 61"/>
              <a:gd name="T2" fmla="*/ 0 w 38"/>
              <a:gd name="T3" fmla="*/ 0 h 61"/>
              <a:gd name="T4" fmla="*/ 6350 w 38"/>
              <a:gd name="T5" fmla="*/ 3904 h 61"/>
              <a:gd name="T6" fmla="*/ 12700 w 38"/>
              <a:gd name="T7" fmla="*/ 7807 h 61"/>
              <a:gd name="T8" fmla="*/ 19050 w 38"/>
              <a:gd name="T9" fmla="*/ 11711 h 61"/>
              <a:gd name="T10" fmla="*/ 26988 w 38"/>
              <a:gd name="T11" fmla="*/ 14834 h 61"/>
              <a:gd name="T12" fmla="*/ 33338 w 38"/>
              <a:gd name="T13" fmla="*/ 20299 h 61"/>
              <a:gd name="T14" fmla="*/ 39688 w 38"/>
              <a:gd name="T15" fmla="*/ 24984 h 61"/>
              <a:gd name="T16" fmla="*/ 47625 w 38"/>
              <a:gd name="T17" fmla="*/ 30449 h 61"/>
              <a:gd name="T18" fmla="*/ 52388 w 38"/>
              <a:gd name="T19" fmla="*/ 35133 h 61"/>
              <a:gd name="T20" fmla="*/ 57150 w 38"/>
              <a:gd name="T21" fmla="*/ 41379 h 61"/>
              <a:gd name="T22" fmla="*/ 60325 w 38"/>
              <a:gd name="T23" fmla="*/ 47625 h 61"/>
              <a:gd name="T24" fmla="*/ 60325 w 38"/>
              <a:gd name="T25" fmla="*/ 47625 h 6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8" h="61">
                <a:moveTo>
                  <a:pt x="38" y="61"/>
                </a:moveTo>
                <a:lnTo>
                  <a:pt x="0" y="0"/>
                </a:lnTo>
                <a:lnTo>
                  <a:pt x="4" y="5"/>
                </a:lnTo>
                <a:lnTo>
                  <a:pt x="8" y="10"/>
                </a:lnTo>
                <a:lnTo>
                  <a:pt x="12" y="15"/>
                </a:lnTo>
                <a:lnTo>
                  <a:pt x="17" y="19"/>
                </a:lnTo>
                <a:lnTo>
                  <a:pt x="21" y="26"/>
                </a:lnTo>
                <a:lnTo>
                  <a:pt x="25" y="32"/>
                </a:lnTo>
                <a:lnTo>
                  <a:pt x="30" y="39"/>
                </a:lnTo>
                <a:lnTo>
                  <a:pt x="33" y="45"/>
                </a:lnTo>
                <a:lnTo>
                  <a:pt x="36" y="53"/>
                </a:lnTo>
                <a:lnTo>
                  <a:pt x="38" y="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9" name="Freeform 19"/>
          <p:cNvSpPr>
            <a:spLocks/>
          </p:cNvSpPr>
          <p:nvPr/>
        </p:nvSpPr>
        <p:spPr bwMode="auto">
          <a:xfrm>
            <a:off x="1196975" y="746125"/>
            <a:ext cx="38100" cy="73025"/>
          </a:xfrm>
          <a:custGeom>
            <a:avLst/>
            <a:gdLst>
              <a:gd name="T0" fmla="*/ 38100 w 24"/>
              <a:gd name="T1" fmla="*/ 0 h 91"/>
              <a:gd name="T2" fmla="*/ 34925 w 24"/>
              <a:gd name="T3" fmla="*/ 7222 h 91"/>
              <a:gd name="T4" fmla="*/ 30163 w 24"/>
              <a:gd name="T5" fmla="*/ 15247 h 91"/>
              <a:gd name="T6" fmla="*/ 28575 w 24"/>
              <a:gd name="T7" fmla="*/ 23272 h 91"/>
              <a:gd name="T8" fmla="*/ 26988 w 24"/>
              <a:gd name="T9" fmla="*/ 32099 h 91"/>
              <a:gd name="T10" fmla="*/ 25400 w 24"/>
              <a:gd name="T11" fmla="*/ 39321 h 91"/>
              <a:gd name="T12" fmla="*/ 22225 w 24"/>
              <a:gd name="T13" fmla="*/ 47346 h 91"/>
              <a:gd name="T14" fmla="*/ 19050 w 24"/>
              <a:gd name="T15" fmla="*/ 55371 h 91"/>
              <a:gd name="T16" fmla="*/ 14288 w 24"/>
              <a:gd name="T17" fmla="*/ 62593 h 91"/>
              <a:gd name="T18" fmla="*/ 7938 w 24"/>
              <a:gd name="T19" fmla="*/ 68210 h 91"/>
              <a:gd name="T20" fmla="*/ 0 w 24"/>
              <a:gd name="T21" fmla="*/ 73025 h 91"/>
              <a:gd name="T22" fmla="*/ 1588 w 24"/>
              <a:gd name="T23" fmla="*/ 64198 h 91"/>
              <a:gd name="T24" fmla="*/ 1588 w 24"/>
              <a:gd name="T25" fmla="*/ 56173 h 91"/>
              <a:gd name="T26" fmla="*/ 4763 w 24"/>
              <a:gd name="T27" fmla="*/ 48951 h 91"/>
              <a:gd name="T28" fmla="*/ 6350 w 24"/>
              <a:gd name="T29" fmla="*/ 40926 h 91"/>
              <a:gd name="T30" fmla="*/ 9525 w 24"/>
              <a:gd name="T31" fmla="*/ 34506 h 91"/>
              <a:gd name="T32" fmla="*/ 14288 w 24"/>
              <a:gd name="T33" fmla="*/ 26482 h 91"/>
              <a:gd name="T34" fmla="*/ 17463 w 24"/>
              <a:gd name="T35" fmla="*/ 20062 h 91"/>
              <a:gd name="T36" fmla="*/ 23813 w 24"/>
              <a:gd name="T37" fmla="*/ 13642 h 91"/>
              <a:gd name="T38" fmla="*/ 28575 w 24"/>
              <a:gd name="T39" fmla="*/ 7222 h 91"/>
              <a:gd name="T40" fmla="*/ 38100 w 24"/>
              <a:gd name="T41" fmla="*/ 802 h 91"/>
              <a:gd name="T42" fmla="*/ 38100 w 24"/>
              <a:gd name="T43" fmla="*/ 802 h 91"/>
              <a:gd name="T44" fmla="*/ 38100 w 24"/>
              <a:gd name="T45" fmla="*/ 0 h 9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4" h="91">
                <a:moveTo>
                  <a:pt x="24" y="0"/>
                </a:moveTo>
                <a:lnTo>
                  <a:pt x="22" y="9"/>
                </a:lnTo>
                <a:lnTo>
                  <a:pt x="19" y="19"/>
                </a:lnTo>
                <a:lnTo>
                  <a:pt x="18" y="29"/>
                </a:lnTo>
                <a:lnTo>
                  <a:pt x="17" y="40"/>
                </a:lnTo>
                <a:lnTo>
                  <a:pt x="16" y="49"/>
                </a:lnTo>
                <a:lnTo>
                  <a:pt x="14" y="59"/>
                </a:lnTo>
                <a:lnTo>
                  <a:pt x="12" y="69"/>
                </a:lnTo>
                <a:lnTo>
                  <a:pt x="9" y="78"/>
                </a:lnTo>
                <a:lnTo>
                  <a:pt x="5" y="85"/>
                </a:lnTo>
                <a:lnTo>
                  <a:pt x="0" y="91"/>
                </a:lnTo>
                <a:lnTo>
                  <a:pt x="1" y="80"/>
                </a:lnTo>
                <a:lnTo>
                  <a:pt x="1" y="70"/>
                </a:lnTo>
                <a:lnTo>
                  <a:pt x="3" y="61"/>
                </a:lnTo>
                <a:lnTo>
                  <a:pt x="4" y="51"/>
                </a:lnTo>
                <a:lnTo>
                  <a:pt x="6" y="43"/>
                </a:lnTo>
                <a:lnTo>
                  <a:pt x="9" y="33"/>
                </a:lnTo>
                <a:lnTo>
                  <a:pt x="11" y="25"/>
                </a:lnTo>
                <a:lnTo>
                  <a:pt x="15" y="17"/>
                </a:lnTo>
                <a:lnTo>
                  <a:pt x="18" y="9"/>
                </a:lnTo>
                <a:lnTo>
                  <a:pt x="24" y="1"/>
                </a:lnTo>
                <a:lnTo>
                  <a:pt x="2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0" name="Freeform 20"/>
          <p:cNvSpPr>
            <a:spLocks/>
          </p:cNvSpPr>
          <p:nvPr/>
        </p:nvSpPr>
        <p:spPr bwMode="auto">
          <a:xfrm>
            <a:off x="1227138" y="885825"/>
            <a:ext cx="20637" cy="4763"/>
          </a:xfrm>
          <a:custGeom>
            <a:avLst/>
            <a:gdLst>
              <a:gd name="T0" fmla="*/ 20637 w 13"/>
              <a:gd name="T1" fmla="*/ 4763 h 7"/>
              <a:gd name="T2" fmla="*/ 0 w 13"/>
              <a:gd name="T3" fmla="*/ 0 h 7"/>
              <a:gd name="T4" fmla="*/ 14287 w 13"/>
              <a:gd name="T5" fmla="*/ 0 h 7"/>
              <a:gd name="T6" fmla="*/ 20637 w 13"/>
              <a:gd name="T7" fmla="*/ 4763 h 7"/>
              <a:gd name="T8" fmla="*/ 20637 w 13"/>
              <a:gd name="T9" fmla="*/ 4763 h 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7">
                <a:moveTo>
                  <a:pt x="13" y="7"/>
                </a:moveTo>
                <a:lnTo>
                  <a:pt x="0" y="0"/>
                </a:lnTo>
                <a:lnTo>
                  <a:pt x="9" y="0"/>
                </a:lnTo>
                <a:lnTo>
                  <a:pt x="13"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1" name="Freeform 21"/>
          <p:cNvSpPr>
            <a:spLocks/>
          </p:cNvSpPr>
          <p:nvPr/>
        </p:nvSpPr>
        <p:spPr bwMode="auto">
          <a:xfrm>
            <a:off x="1247775" y="860425"/>
            <a:ext cx="17463" cy="4763"/>
          </a:xfrm>
          <a:custGeom>
            <a:avLst/>
            <a:gdLst>
              <a:gd name="T0" fmla="*/ 0 w 11"/>
              <a:gd name="T1" fmla="*/ 0 h 7"/>
              <a:gd name="T2" fmla="*/ 17463 w 11"/>
              <a:gd name="T3" fmla="*/ 4763 h 7"/>
              <a:gd name="T4" fmla="*/ 0 w 11"/>
              <a:gd name="T5" fmla="*/ 0 h 7"/>
              <a:gd name="T6" fmla="*/ 0 w 11"/>
              <a:gd name="T7" fmla="*/ 0 h 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 h="7">
                <a:moveTo>
                  <a:pt x="0" y="0"/>
                </a:moveTo>
                <a:lnTo>
                  <a:pt x="11" y="7"/>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 name="Freeform 22"/>
          <p:cNvSpPr>
            <a:spLocks/>
          </p:cNvSpPr>
          <p:nvPr/>
        </p:nvSpPr>
        <p:spPr bwMode="auto">
          <a:xfrm>
            <a:off x="1247775" y="758825"/>
            <a:ext cx="28575" cy="38100"/>
          </a:xfrm>
          <a:custGeom>
            <a:avLst/>
            <a:gdLst>
              <a:gd name="T0" fmla="*/ 17463 w 18"/>
              <a:gd name="T1" fmla="*/ 0 h 48"/>
              <a:gd name="T2" fmla="*/ 28575 w 18"/>
              <a:gd name="T3" fmla="*/ 0 h 48"/>
              <a:gd name="T4" fmla="*/ 23813 w 18"/>
              <a:gd name="T5" fmla="*/ 3969 h 48"/>
              <a:gd name="T6" fmla="*/ 20638 w 18"/>
              <a:gd name="T7" fmla="*/ 7938 h 48"/>
              <a:gd name="T8" fmla="*/ 19050 w 18"/>
              <a:gd name="T9" fmla="*/ 11906 h 48"/>
              <a:gd name="T10" fmla="*/ 17463 w 18"/>
              <a:gd name="T11" fmla="*/ 16669 h 48"/>
              <a:gd name="T12" fmla="*/ 15875 w 18"/>
              <a:gd name="T13" fmla="*/ 20638 h 48"/>
              <a:gd name="T14" fmla="*/ 14288 w 18"/>
              <a:gd name="T15" fmla="*/ 25400 h 48"/>
              <a:gd name="T16" fmla="*/ 12700 w 18"/>
              <a:gd name="T17" fmla="*/ 29369 h 48"/>
              <a:gd name="T18" fmla="*/ 9525 w 18"/>
              <a:gd name="T19" fmla="*/ 33338 h 48"/>
              <a:gd name="T20" fmla="*/ 6350 w 18"/>
              <a:gd name="T21" fmla="*/ 35719 h 48"/>
              <a:gd name="T22" fmla="*/ 0 w 18"/>
              <a:gd name="T23" fmla="*/ 38100 h 48"/>
              <a:gd name="T24" fmla="*/ 0 w 18"/>
              <a:gd name="T25" fmla="*/ 33338 h 48"/>
              <a:gd name="T26" fmla="*/ 0 w 18"/>
              <a:gd name="T27" fmla="*/ 29369 h 48"/>
              <a:gd name="T28" fmla="*/ 0 w 18"/>
              <a:gd name="T29" fmla="*/ 25400 h 48"/>
              <a:gd name="T30" fmla="*/ 1588 w 18"/>
              <a:gd name="T31" fmla="*/ 21431 h 48"/>
              <a:gd name="T32" fmla="*/ 6350 w 18"/>
              <a:gd name="T33" fmla="*/ 18256 h 48"/>
              <a:gd name="T34" fmla="*/ 7938 w 18"/>
              <a:gd name="T35" fmla="*/ 14288 h 48"/>
              <a:gd name="T36" fmla="*/ 11113 w 18"/>
              <a:gd name="T37" fmla="*/ 11906 h 48"/>
              <a:gd name="T38" fmla="*/ 12700 w 18"/>
              <a:gd name="T39" fmla="*/ 7938 h 48"/>
              <a:gd name="T40" fmla="*/ 15875 w 18"/>
              <a:gd name="T41" fmla="*/ 3969 h 48"/>
              <a:gd name="T42" fmla="*/ 17463 w 18"/>
              <a:gd name="T43" fmla="*/ 0 h 48"/>
              <a:gd name="T44" fmla="*/ 17463 w 18"/>
              <a:gd name="T45" fmla="*/ 0 h 4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8" h="48">
                <a:moveTo>
                  <a:pt x="11" y="0"/>
                </a:moveTo>
                <a:lnTo>
                  <a:pt x="18" y="0"/>
                </a:lnTo>
                <a:lnTo>
                  <a:pt x="15" y="5"/>
                </a:lnTo>
                <a:lnTo>
                  <a:pt x="13" y="10"/>
                </a:lnTo>
                <a:lnTo>
                  <a:pt x="12" y="15"/>
                </a:lnTo>
                <a:lnTo>
                  <a:pt x="11" y="21"/>
                </a:lnTo>
                <a:lnTo>
                  <a:pt x="10" y="26"/>
                </a:lnTo>
                <a:lnTo>
                  <a:pt x="9" y="32"/>
                </a:lnTo>
                <a:lnTo>
                  <a:pt x="8" y="37"/>
                </a:lnTo>
                <a:lnTo>
                  <a:pt x="6" y="42"/>
                </a:lnTo>
                <a:lnTo>
                  <a:pt x="4" y="45"/>
                </a:lnTo>
                <a:lnTo>
                  <a:pt x="0" y="48"/>
                </a:lnTo>
                <a:lnTo>
                  <a:pt x="0" y="42"/>
                </a:lnTo>
                <a:lnTo>
                  <a:pt x="0" y="37"/>
                </a:lnTo>
                <a:lnTo>
                  <a:pt x="0" y="32"/>
                </a:lnTo>
                <a:lnTo>
                  <a:pt x="1" y="27"/>
                </a:lnTo>
                <a:lnTo>
                  <a:pt x="4" y="23"/>
                </a:lnTo>
                <a:lnTo>
                  <a:pt x="5" y="18"/>
                </a:lnTo>
                <a:lnTo>
                  <a:pt x="7" y="15"/>
                </a:lnTo>
                <a:lnTo>
                  <a:pt x="8" y="10"/>
                </a:lnTo>
                <a:lnTo>
                  <a:pt x="10" y="5"/>
                </a:lnTo>
                <a:lnTo>
                  <a:pt x="1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3" name="Freeform 23"/>
          <p:cNvSpPr>
            <a:spLocks/>
          </p:cNvSpPr>
          <p:nvPr/>
        </p:nvSpPr>
        <p:spPr bwMode="auto">
          <a:xfrm>
            <a:off x="1279525" y="841375"/>
            <a:ext cx="41275" cy="12700"/>
          </a:xfrm>
          <a:custGeom>
            <a:avLst/>
            <a:gdLst>
              <a:gd name="T0" fmla="*/ 41275 w 26"/>
              <a:gd name="T1" fmla="*/ 7257 h 14"/>
              <a:gd name="T2" fmla="*/ 36513 w 26"/>
              <a:gd name="T3" fmla="*/ 11793 h 14"/>
              <a:gd name="T4" fmla="*/ 33338 w 26"/>
              <a:gd name="T5" fmla="*/ 12700 h 14"/>
              <a:gd name="T6" fmla="*/ 30163 w 26"/>
              <a:gd name="T7" fmla="*/ 12700 h 14"/>
              <a:gd name="T8" fmla="*/ 25400 w 26"/>
              <a:gd name="T9" fmla="*/ 11793 h 14"/>
              <a:gd name="T10" fmla="*/ 22225 w 26"/>
              <a:gd name="T11" fmla="*/ 9979 h 14"/>
              <a:gd name="T12" fmla="*/ 15875 w 26"/>
              <a:gd name="T13" fmla="*/ 7257 h 14"/>
              <a:gd name="T14" fmla="*/ 11113 w 26"/>
              <a:gd name="T15" fmla="*/ 5443 h 14"/>
              <a:gd name="T16" fmla="*/ 7938 w 26"/>
              <a:gd name="T17" fmla="*/ 2721 h 14"/>
              <a:gd name="T18" fmla="*/ 3175 w 26"/>
              <a:gd name="T19" fmla="*/ 907 h 14"/>
              <a:gd name="T20" fmla="*/ 0 w 26"/>
              <a:gd name="T21" fmla="*/ 0 h 14"/>
              <a:gd name="T22" fmla="*/ 41275 w 26"/>
              <a:gd name="T23" fmla="*/ 8164 h 14"/>
              <a:gd name="T24" fmla="*/ 41275 w 26"/>
              <a:gd name="T25" fmla="*/ 8164 h 14"/>
              <a:gd name="T26" fmla="*/ 41275 w 26"/>
              <a:gd name="T27" fmla="*/ 7257 h 1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6" h="14">
                <a:moveTo>
                  <a:pt x="26" y="8"/>
                </a:moveTo>
                <a:lnTo>
                  <a:pt x="23" y="13"/>
                </a:lnTo>
                <a:lnTo>
                  <a:pt x="21" y="14"/>
                </a:lnTo>
                <a:lnTo>
                  <a:pt x="19" y="14"/>
                </a:lnTo>
                <a:lnTo>
                  <a:pt x="16" y="13"/>
                </a:lnTo>
                <a:lnTo>
                  <a:pt x="14" y="11"/>
                </a:lnTo>
                <a:lnTo>
                  <a:pt x="10" y="8"/>
                </a:lnTo>
                <a:lnTo>
                  <a:pt x="7" y="6"/>
                </a:lnTo>
                <a:lnTo>
                  <a:pt x="5" y="3"/>
                </a:lnTo>
                <a:lnTo>
                  <a:pt x="2" y="1"/>
                </a:lnTo>
                <a:lnTo>
                  <a:pt x="0" y="0"/>
                </a:lnTo>
                <a:lnTo>
                  <a:pt x="26" y="9"/>
                </a:lnTo>
                <a:lnTo>
                  <a:pt x="26" y="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4" name="Freeform 24"/>
          <p:cNvSpPr>
            <a:spLocks/>
          </p:cNvSpPr>
          <p:nvPr/>
        </p:nvSpPr>
        <p:spPr bwMode="auto">
          <a:xfrm>
            <a:off x="1295400" y="758825"/>
            <a:ext cx="20638" cy="17463"/>
          </a:xfrm>
          <a:custGeom>
            <a:avLst/>
            <a:gdLst>
              <a:gd name="T0" fmla="*/ 4763 w 13"/>
              <a:gd name="T1" fmla="*/ 0 h 21"/>
              <a:gd name="T2" fmla="*/ 6350 w 13"/>
              <a:gd name="T3" fmla="*/ 832 h 21"/>
              <a:gd name="T4" fmla="*/ 7938 w 13"/>
              <a:gd name="T5" fmla="*/ 832 h 21"/>
              <a:gd name="T6" fmla="*/ 9525 w 13"/>
              <a:gd name="T7" fmla="*/ 832 h 21"/>
              <a:gd name="T8" fmla="*/ 11113 w 13"/>
              <a:gd name="T9" fmla="*/ 0 h 21"/>
              <a:gd name="T10" fmla="*/ 12700 w 13"/>
              <a:gd name="T11" fmla="*/ 0 h 21"/>
              <a:gd name="T12" fmla="*/ 14288 w 13"/>
              <a:gd name="T13" fmla="*/ 0 h 21"/>
              <a:gd name="T14" fmla="*/ 15875 w 13"/>
              <a:gd name="T15" fmla="*/ 832 h 21"/>
              <a:gd name="T16" fmla="*/ 17463 w 13"/>
              <a:gd name="T17" fmla="*/ 832 h 21"/>
              <a:gd name="T18" fmla="*/ 19050 w 13"/>
              <a:gd name="T19" fmla="*/ 2495 h 21"/>
              <a:gd name="T20" fmla="*/ 20638 w 13"/>
              <a:gd name="T21" fmla="*/ 4158 h 21"/>
              <a:gd name="T22" fmla="*/ 20638 w 13"/>
              <a:gd name="T23" fmla="*/ 6653 h 21"/>
              <a:gd name="T24" fmla="*/ 20638 w 13"/>
              <a:gd name="T25" fmla="*/ 9147 h 21"/>
              <a:gd name="T26" fmla="*/ 19050 w 13"/>
              <a:gd name="T27" fmla="*/ 10810 h 21"/>
              <a:gd name="T28" fmla="*/ 17463 w 13"/>
              <a:gd name="T29" fmla="*/ 13305 h 21"/>
              <a:gd name="T30" fmla="*/ 14288 w 13"/>
              <a:gd name="T31" fmla="*/ 14137 h 21"/>
              <a:gd name="T32" fmla="*/ 11113 w 13"/>
              <a:gd name="T33" fmla="*/ 15800 h 21"/>
              <a:gd name="T34" fmla="*/ 9525 w 13"/>
              <a:gd name="T35" fmla="*/ 17463 h 21"/>
              <a:gd name="T36" fmla="*/ 6350 w 13"/>
              <a:gd name="T37" fmla="*/ 17463 h 21"/>
              <a:gd name="T38" fmla="*/ 3175 w 13"/>
              <a:gd name="T39" fmla="*/ 15800 h 21"/>
              <a:gd name="T40" fmla="*/ 0 w 13"/>
              <a:gd name="T41" fmla="*/ 14137 h 21"/>
              <a:gd name="T42" fmla="*/ 0 w 13"/>
              <a:gd name="T43" fmla="*/ 13305 h 21"/>
              <a:gd name="T44" fmla="*/ 0 w 13"/>
              <a:gd name="T45" fmla="*/ 11642 h 21"/>
              <a:gd name="T46" fmla="*/ 0 w 13"/>
              <a:gd name="T47" fmla="*/ 10810 h 21"/>
              <a:gd name="T48" fmla="*/ 0 w 13"/>
              <a:gd name="T49" fmla="*/ 9147 h 21"/>
              <a:gd name="T50" fmla="*/ 3175 w 13"/>
              <a:gd name="T51" fmla="*/ 7484 h 21"/>
              <a:gd name="T52" fmla="*/ 3175 w 13"/>
              <a:gd name="T53" fmla="*/ 6653 h 21"/>
              <a:gd name="T54" fmla="*/ 4763 w 13"/>
              <a:gd name="T55" fmla="*/ 4989 h 21"/>
              <a:gd name="T56" fmla="*/ 4763 w 13"/>
              <a:gd name="T57" fmla="*/ 4158 h 21"/>
              <a:gd name="T58" fmla="*/ 4763 w 13"/>
              <a:gd name="T59" fmla="*/ 2495 h 21"/>
              <a:gd name="T60" fmla="*/ 4763 w 13"/>
              <a:gd name="T61" fmla="*/ 832 h 21"/>
              <a:gd name="T62" fmla="*/ 4763 w 13"/>
              <a:gd name="T63" fmla="*/ 832 h 21"/>
              <a:gd name="T64" fmla="*/ 4763 w 13"/>
              <a:gd name="T65" fmla="*/ 0 h 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3" h="21">
                <a:moveTo>
                  <a:pt x="3" y="0"/>
                </a:moveTo>
                <a:lnTo>
                  <a:pt x="4" y="1"/>
                </a:lnTo>
                <a:lnTo>
                  <a:pt x="5" y="1"/>
                </a:lnTo>
                <a:lnTo>
                  <a:pt x="6" y="1"/>
                </a:lnTo>
                <a:lnTo>
                  <a:pt x="7" y="0"/>
                </a:lnTo>
                <a:lnTo>
                  <a:pt x="8" y="0"/>
                </a:lnTo>
                <a:lnTo>
                  <a:pt x="9" y="0"/>
                </a:lnTo>
                <a:lnTo>
                  <a:pt x="10" y="1"/>
                </a:lnTo>
                <a:lnTo>
                  <a:pt x="11" y="1"/>
                </a:lnTo>
                <a:lnTo>
                  <a:pt x="12" y="3"/>
                </a:lnTo>
                <a:lnTo>
                  <a:pt x="13" y="5"/>
                </a:lnTo>
                <a:lnTo>
                  <a:pt x="13" y="8"/>
                </a:lnTo>
                <a:lnTo>
                  <a:pt x="13" y="11"/>
                </a:lnTo>
                <a:lnTo>
                  <a:pt x="12" y="13"/>
                </a:lnTo>
                <a:lnTo>
                  <a:pt x="11" y="16"/>
                </a:lnTo>
                <a:lnTo>
                  <a:pt x="9" y="17"/>
                </a:lnTo>
                <a:lnTo>
                  <a:pt x="7" y="19"/>
                </a:lnTo>
                <a:lnTo>
                  <a:pt x="6" y="21"/>
                </a:lnTo>
                <a:lnTo>
                  <a:pt x="4" y="21"/>
                </a:lnTo>
                <a:lnTo>
                  <a:pt x="2" y="19"/>
                </a:lnTo>
                <a:lnTo>
                  <a:pt x="0" y="17"/>
                </a:lnTo>
                <a:lnTo>
                  <a:pt x="0" y="16"/>
                </a:lnTo>
                <a:lnTo>
                  <a:pt x="0" y="14"/>
                </a:lnTo>
                <a:lnTo>
                  <a:pt x="0" y="13"/>
                </a:lnTo>
                <a:lnTo>
                  <a:pt x="0" y="11"/>
                </a:lnTo>
                <a:lnTo>
                  <a:pt x="2" y="9"/>
                </a:lnTo>
                <a:lnTo>
                  <a:pt x="2" y="8"/>
                </a:lnTo>
                <a:lnTo>
                  <a:pt x="3" y="6"/>
                </a:lnTo>
                <a:lnTo>
                  <a:pt x="3" y="5"/>
                </a:lnTo>
                <a:lnTo>
                  <a:pt x="3" y="3"/>
                </a:lnTo>
                <a:lnTo>
                  <a:pt x="3" y="1"/>
                </a:lnTo>
                <a:lnTo>
                  <a:pt x="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5" name="Freeform 25"/>
          <p:cNvSpPr>
            <a:spLocks/>
          </p:cNvSpPr>
          <p:nvPr/>
        </p:nvSpPr>
        <p:spPr bwMode="auto">
          <a:xfrm>
            <a:off x="1303338" y="819150"/>
            <a:ext cx="95250" cy="23813"/>
          </a:xfrm>
          <a:custGeom>
            <a:avLst/>
            <a:gdLst>
              <a:gd name="T0" fmla="*/ 0 w 60"/>
              <a:gd name="T1" fmla="*/ 0 h 30"/>
              <a:gd name="T2" fmla="*/ 7938 w 60"/>
              <a:gd name="T3" fmla="*/ 0 h 30"/>
              <a:gd name="T4" fmla="*/ 19050 w 60"/>
              <a:gd name="T5" fmla="*/ 0 h 30"/>
              <a:gd name="T6" fmla="*/ 28575 w 60"/>
              <a:gd name="T7" fmla="*/ 1588 h 30"/>
              <a:gd name="T8" fmla="*/ 36513 w 60"/>
              <a:gd name="T9" fmla="*/ 2381 h 30"/>
              <a:gd name="T10" fmla="*/ 47625 w 60"/>
              <a:gd name="T11" fmla="*/ 4763 h 30"/>
              <a:gd name="T12" fmla="*/ 57150 w 60"/>
              <a:gd name="T13" fmla="*/ 8731 h 30"/>
              <a:gd name="T14" fmla="*/ 66675 w 60"/>
              <a:gd name="T15" fmla="*/ 11113 h 30"/>
              <a:gd name="T16" fmla="*/ 76200 w 60"/>
              <a:gd name="T17" fmla="*/ 15082 h 30"/>
              <a:gd name="T18" fmla="*/ 85725 w 60"/>
              <a:gd name="T19" fmla="*/ 19050 h 30"/>
              <a:gd name="T20" fmla="*/ 95250 w 60"/>
              <a:gd name="T21" fmla="*/ 23019 h 30"/>
              <a:gd name="T22" fmla="*/ 84138 w 60"/>
              <a:gd name="T23" fmla="*/ 23813 h 30"/>
              <a:gd name="T24" fmla="*/ 73025 w 60"/>
              <a:gd name="T25" fmla="*/ 23813 h 30"/>
              <a:gd name="T26" fmla="*/ 63500 w 60"/>
              <a:gd name="T27" fmla="*/ 23019 h 30"/>
              <a:gd name="T28" fmla="*/ 52388 w 60"/>
              <a:gd name="T29" fmla="*/ 20638 h 30"/>
              <a:gd name="T30" fmla="*/ 44450 w 60"/>
              <a:gd name="T31" fmla="*/ 16669 h 30"/>
              <a:gd name="T32" fmla="*/ 33338 w 60"/>
              <a:gd name="T33" fmla="*/ 14288 h 30"/>
              <a:gd name="T34" fmla="*/ 25400 w 60"/>
              <a:gd name="T35" fmla="*/ 10319 h 30"/>
              <a:gd name="T36" fmla="*/ 17463 w 60"/>
              <a:gd name="T37" fmla="*/ 6350 h 30"/>
              <a:gd name="T38" fmla="*/ 7938 w 60"/>
              <a:gd name="T39" fmla="*/ 2381 h 30"/>
              <a:gd name="T40" fmla="*/ 0 w 60"/>
              <a:gd name="T41" fmla="*/ 0 h 30"/>
              <a:gd name="T42" fmla="*/ 0 w 60"/>
              <a:gd name="T43" fmla="*/ 0 h 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60" h="30">
                <a:moveTo>
                  <a:pt x="0" y="0"/>
                </a:moveTo>
                <a:lnTo>
                  <a:pt x="5" y="0"/>
                </a:lnTo>
                <a:lnTo>
                  <a:pt x="12" y="0"/>
                </a:lnTo>
                <a:lnTo>
                  <a:pt x="18" y="2"/>
                </a:lnTo>
                <a:lnTo>
                  <a:pt x="23" y="3"/>
                </a:lnTo>
                <a:lnTo>
                  <a:pt x="30" y="6"/>
                </a:lnTo>
                <a:lnTo>
                  <a:pt x="36" y="11"/>
                </a:lnTo>
                <a:lnTo>
                  <a:pt x="42" y="14"/>
                </a:lnTo>
                <a:lnTo>
                  <a:pt x="48" y="19"/>
                </a:lnTo>
                <a:lnTo>
                  <a:pt x="54" y="24"/>
                </a:lnTo>
                <a:lnTo>
                  <a:pt x="60" y="29"/>
                </a:lnTo>
                <a:lnTo>
                  <a:pt x="53" y="30"/>
                </a:lnTo>
                <a:lnTo>
                  <a:pt x="46" y="30"/>
                </a:lnTo>
                <a:lnTo>
                  <a:pt x="40" y="29"/>
                </a:lnTo>
                <a:lnTo>
                  <a:pt x="33" y="26"/>
                </a:lnTo>
                <a:lnTo>
                  <a:pt x="28" y="21"/>
                </a:lnTo>
                <a:lnTo>
                  <a:pt x="21" y="18"/>
                </a:lnTo>
                <a:lnTo>
                  <a:pt x="16" y="13"/>
                </a:lnTo>
                <a:lnTo>
                  <a:pt x="11" y="8"/>
                </a:lnTo>
                <a:lnTo>
                  <a:pt x="5" y="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6" name="Freeform 26"/>
          <p:cNvSpPr>
            <a:spLocks/>
          </p:cNvSpPr>
          <p:nvPr/>
        </p:nvSpPr>
        <p:spPr bwMode="auto">
          <a:xfrm>
            <a:off x="1309688" y="885825"/>
            <a:ext cx="20637" cy="9525"/>
          </a:xfrm>
          <a:custGeom>
            <a:avLst/>
            <a:gdLst>
              <a:gd name="T0" fmla="*/ 20637 w 13"/>
              <a:gd name="T1" fmla="*/ 0 h 11"/>
              <a:gd name="T2" fmla="*/ 20637 w 13"/>
              <a:gd name="T3" fmla="*/ 9525 h 11"/>
              <a:gd name="T4" fmla="*/ 0 w 13"/>
              <a:gd name="T5" fmla="*/ 9525 h 11"/>
              <a:gd name="T6" fmla="*/ 0 w 13"/>
              <a:gd name="T7" fmla="*/ 866 h 11"/>
              <a:gd name="T8" fmla="*/ 20637 w 13"/>
              <a:gd name="T9" fmla="*/ 866 h 11"/>
              <a:gd name="T10" fmla="*/ 20637 w 13"/>
              <a:gd name="T11" fmla="*/ 866 h 11"/>
              <a:gd name="T12" fmla="*/ 20637 w 13"/>
              <a:gd name="T13" fmla="*/ 0 h 1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 h="11">
                <a:moveTo>
                  <a:pt x="13" y="0"/>
                </a:moveTo>
                <a:lnTo>
                  <a:pt x="13" y="11"/>
                </a:lnTo>
                <a:lnTo>
                  <a:pt x="0" y="11"/>
                </a:lnTo>
                <a:lnTo>
                  <a:pt x="0" y="1"/>
                </a:lnTo>
                <a:lnTo>
                  <a:pt x="13" y="1"/>
                </a:lnTo>
                <a:lnTo>
                  <a:pt x="1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7" name="Freeform 27"/>
          <p:cNvSpPr>
            <a:spLocks/>
          </p:cNvSpPr>
          <p:nvPr/>
        </p:nvSpPr>
        <p:spPr bwMode="auto">
          <a:xfrm>
            <a:off x="1357313" y="803275"/>
            <a:ext cx="71437" cy="20638"/>
          </a:xfrm>
          <a:custGeom>
            <a:avLst/>
            <a:gdLst>
              <a:gd name="T0" fmla="*/ 71437 w 45"/>
              <a:gd name="T1" fmla="*/ 19812 h 25"/>
              <a:gd name="T2" fmla="*/ 65087 w 45"/>
              <a:gd name="T3" fmla="*/ 20638 h 25"/>
              <a:gd name="T4" fmla="*/ 58737 w 45"/>
              <a:gd name="T5" fmla="*/ 19812 h 25"/>
              <a:gd name="T6" fmla="*/ 52387 w 45"/>
              <a:gd name="T7" fmla="*/ 18161 h 25"/>
              <a:gd name="T8" fmla="*/ 42862 w 45"/>
              <a:gd name="T9" fmla="*/ 15685 h 25"/>
              <a:gd name="T10" fmla="*/ 36512 w 45"/>
              <a:gd name="T11" fmla="*/ 13208 h 25"/>
              <a:gd name="T12" fmla="*/ 26987 w 45"/>
              <a:gd name="T13" fmla="*/ 10732 h 25"/>
              <a:gd name="T14" fmla="*/ 20637 w 45"/>
              <a:gd name="T15" fmla="*/ 6604 h 25"/>
              <a:gd name="T16" fmla="*/ 14287 w 45"/>
              <a:gd name="T17" fmla="*/ 4128 h 25"/>
              <a:gd name="T18" fmla="*/ 7937 w 45"/>
              <a:gd name="T19" fmla="*/ 826 h 25"/>
              <a:gd name="T20" fmla="*/ 0 w 45"/>
              <a:gd name="T21" fmla="*/ 0 h 25"/>
              <a:gd name="T22" fmla="*/ 9525 w 45"/>
              <a:gd name="T23" fmla="*/ 0 h 25"/>
              <a:gd name="T24" fmla="*/ 15875 w 45"/>
              <a:gd name="T25" fmla="*/ 826 h 25"/>
              <a:gd name="T26" fmla="*/ 22225 w 45"/>
              <a:gd name="T27" fmla="*/ 2477 h 25"/>
              <a:gd name="T28" fmla="*/ 31750 w 45"/>
              <a:gd name="T29" fmla="*/ 4953 h 25"/>
              <a:gd name="T30" fmla="*/ 38100 w 45"/>
              <a:gd name="T31" fmla="*/ 7430 h 25"/>
              <a:gd name="T32" fmla="*/ 44450 w 45"/>
              <a:gd name="T33" fmla="*/ 10732 h 25"/>
              <a:gd name="T34" fmla="*/ 52387 w 45"/>
              <a:gd name="T35" fmla="*/ 13208 h 25"/>
              <a:gd name="T36" fmla="*/ 58737 w 45"/>
              <a:gd name="T37" fmla="*/ 15685 h 25"/>
              <a:gd name="T38" fmla="*/ 65087 w 45"/>
              <a:gd name="T39" fmla="*/ 18161 h 25"/>
              <a:gd name="T40" fmla="*/ 71437 w 45"/>
              <a:gd name="T41" fmla="*/ 20638 h 25"/>
              <a:gd name="T42" fmla="*/ 71437 w 45"/>
              <a:gd name="T43" fmla="*/ 20638 h 25"/>
              <a:gd name="T44" fmla="*/ 71437 w 45"/>
              <a:gd name="T45" fmla="*/ 19812 h 2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5" h="25">
                <a:moveTo>
                  <a:pt x="45" y="24"/>
                </a:moveTo>
                <a:lnTo>
                  <a:pt x="41" y="25"/>
                </a:lnTo>
                <a:lnTo>
                  <a:pt x="37" y="24"/>
                </a:lnTo>
                <a:lnTo>
                  <a:pt x="33" y="22"/>
                </a:lnTo>
                <a:lnTo>
                  <a:pt x="27" y="19"/>
                </a:lnTo>
                <a:lnTo>
                  <a:pt x="23" y="16"/>
                </a:lnTo>
                <a:lnTo>
                  <a:pt x="17" y="13"/>
                </a:lnTo>
                <a:lnTo>
                  <a:pt x="13" y="8"/>
                </a:lnTo>
                <a:lnTo>
                  <a:pt x="9" y="5"/>
                </a:lnTo>
                <a:lnTo>
                  <a:pt x="5" y="1"/>
                </a:lnTo>
                <a:lnTo>
                  <a:pt x="0" y="0"/>
                </a:lnTo>
                <a:lnTo>
                  <a:pt x="6" y="0"/>
                </a:lnTo>
                <a:lnTo>
                  <a:pt x="10" y="1"/>
                </a:lnTo>
                <a:lnTo>
                  <a:pt x="14" y="3"/>
                </a:lnTo>
                <a:lnTo>
                  <a:pt x="20" y="6"/>
                </a:lnTo>
                <a:lnTo>
                  <a:pt x="24" y="9"/>
                </a:lnTo>
                <a:lnTo>
                  <a:pt x="28" y="13"/>
                </a:lnTo>
                <a:lnTo>
                  <a:pt x="33" y="16"/>
                </a:lnTo>
                <a:lnTo>
                  <a:pt x="37" y="19"/>
                </a:lnTo>
                <a:lnTo>
                  <a:pt x="41" y="22"/>
                </a:lnTo>
                <a:lnTo>
                  <a:pt x="45" y="25"/>
                </a:lnTo>
                <a:lnTo>
                  <a:pt x="45"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8" name="Freeform 28"/>
          <p:cNvSpPr>
            <a:spLocks/>
          </p:cNvSpPr>
          <p:nvPr/>
        </p:nvSpPr>
        <p:spPr bwMode="auto">
          <a:xfrm>
            <a:off x="1357313" y="682625"/>
            <a:ext cx="88900" cy="68263"/>
          </a:xfrm>
          <a:custGeom>
            <a:avLst/>
            <a:gdLst>
              <a:gd name="T0" fmla="*/ 88900 w 56"/>
              <a:gd name="T1" fmla="*/ 0 h 85"/>
              <a:gd name="T2" fmla="*/ 14288 w 56"/>
              <a:gd name="T3" fmla="*/ 68263 h 85"/>
              <a:gd name="T4" fmla="*/ 0 w 56"/>
              <a:gd name="T5" fmla="*/ 65051 h 85"/>
              <a:gd name="T6" fmla="*/ 9525 w 56"/>
              <a:gd name="T7" fmla="*/ 58626 h 85"/>
              <a:gd name="T8" fmla="*/ 15875 w 56"/>
              <a:gd name="T9" fmla="*/ 51398 h 85"/>
              <a:gd name="T10" fmla="*/ 23813 w 56"/>
              <a:gd name="T11" fmla="*/ 44973 h 85"/>
              <a:gd name="T12" fmla="*/ 31750 w 56"/>
              <a:gd name="T13" fmla="*/ 36942 h 85"/>
              <a:gd name="T14" fmla="*/ 39688 w 56"/>
              <a:gd name="T15" fmla="*/ 29714 h 85"/>
              <a:gd name="T16" fmla="*/ 47625 w 56"/>
              <a:gd name="T17" fmla="*/ 21684 h 85"/>
              <a:gd name="T18" fmla="*/ 57150 w 56"/>
              <a:gd name="T19" fmla="*/ 15259 h 85"/>
              <a:gd name="T20" fmla="*/ 66675 w 56"/>
              <a:gd name="T21" fmla="*/ 10440 h 85"/>
              <a:gd name="T22" fmla="*/ 77788 w 56"/>
              <a:gd name="T23" fmla="*/ 4819 h 85"/>
              <a:gd name="T24" fmla="*/ 88900 w 56"/>
              <a:gd name="T25" fmla="*/ 803 h 85"/>
              <a:gd name="T26" fmla="*/ 88900 w 56"/>
              <a:gd name="T27" fmla="*/ 803 h 85"/>
              <a:gd name="T28" fmla="*/ 88900 w 56"/>
              <a:gd name="T29" fmla="*/ 0 h 8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56" h="85">
                <a:moveTo>
                  <a:pt x="56" y="0"/>
                </a:moveTo>
                <a:lnTo>
                  <a:pt x="9" y="85"/>
                </a:lnTo>
                <a:lnTo>
                  <a:pt x="0" y="81"/>
                </a:lnTo>
                <a:lnTo>
                  <a:pt x="6" y="73"/>
                </a:lnTo>
                <a:lnTo>
                  <a:pt x="10" y="64"/>
                </a:lnTo>
                <a:lnTo>
                  <a:pt x="15" y="56"/>
                </a:lnTo>
                <a:lnTo>
                  <a:pt x="20" y="46"/>
                </a:lnTo>
                <a:lnTo>
                  <a:pt x="25" y="37"/>
                </a:lnTo>
                <a:lnTo>
                  <a:pt x="30" y="27"/>
                </a:lnTo>
                <a:lnTo>
                  <a:pt x="36" y="19"/>
                </a:lnTo>
                <a:lnTo>
                  <a:pt x="42" y="13"/>
                </a:lnTo>
                <a:lnTo>
                  <a:pt x="49" y="6"/>
                </a:lnTo>
                <a:lnTo>
                  <a:pt x="56" y="1"/>
                </a:lnTo>
                <a:lnTo>
                  <a:pt x="5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9" name="Freeform 29"/>
          <p:cNvSpPr>
            <a:spLocks/>
          </p:cNvSpPr>
          <p:nvPr/>
        </p:nvSpPr>
        <p:spPr bwMode="auto">
          <a:xfrm>
            <a:off x="1365250" y="874713"/>
            <a:ext cx="36513" cy="20637"/>
          </a:xfrm>
          <a:custGeom>
            <a:avLst/>
            <a:gdLst>
              <a:gd name="T0" fmla="*/ 36513 w 23"/>
              <a:gd name="T1" fmla="*/ 5556 h 26"/>
              <a:gd name="T2" fmla="*/ 33338 w 23"/>
              <a:gd name="T3" fmla="*/ 7937 h 26"/>
              <a:gd name="T4" fmla="*/ 31750 w 23"/>
              <a:gd name="T5" fmla="*/ 10319 h 26"/>
              <a:gd name="T6" fmla="*/ 28575 w 23"/>
              <a:gd name="T7" fmla="*/ 12700 h 26"/>
              <a:gd name="T8" fmla="*/ 23813 w 23"/>
              <a:gd name="T9" fmla="*/ 15875 h 26"/>
              <a:gd name="T10" fmla="*/ 19050 w 23"/>
              <a:gd name="T11" fmla="*/ 18256 h 26"/>
              <a:gd name="T12" fmla="*/ 14288 w 23"/>
              <a:gd name="T13" fmla="*/ 19050 h 26"/>
              <a:gd name="T14" fmla="*/ 11113 w 23"/>
              <a:gd name="T15" fmla="*/ 20637 h 26"/>
              <a:gd name="T16" fmla="*/ 6350 w 23"/>
              <a:gd name="T17" fmla="*/ 20637 h 26"/>
              <a:gd name="T18" fmla="*/ 3175 w 23"/>
              <a:gd name="T19" fmla="*/ 20637 h 26"/>
              <a:gd name="T20" fmla="*/ 0 w 23"/>
              <a:gd name="T21" fmla="*/ 20637 h 26"/>
              <a:gd name="T22" fmla="*/ 33338 w 23"/>
              <a:gd name="T23" fmla="*/ 0 h 26"/>
              <a:gd name="T24" fmla="*/ 36513 w 23"/>
              <a:gd name="T25" fmla="*/ 5556 h 26"/>
              <a:gd name="T26" fmla="*/ 36513 w 23"/>
              <a:gd name="T27" fmla="*/ 5556 h 2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3" h="26">
                <a:moveTo>
                  <a:pt x="23" y="7"/>
                </a:moveTo>
                <a:lnTo>
                  <a:pt x="21" y="10"/>
                </a:lnTo>
                <a:lnTo>
                  <a:pt x="20" y="13"/>
                </a:lnTo>
                <a:lnTo>
                  <a:pt x="18" y="16"/>
                </a:lnTo>
                <a:lnTo>
                  <a:pt x="15" y="20"/>
                </a:lnTo>
                <a:lnTo>
                  <a:pt x="12" y="23"/>
                </a:lnTo>
                <a:lnTo>
                  <a:pt x="9" y="24"/>
                </a:lnTo>
                <a:lnTo>
                  <a:pt x="7" y="26"/>
                </a:lnTo>
                <a:lnTo>
                  <a:pt x="4" y="26"/>
                </a:lnTo>
                <a:lnTo>
                  <a:pt x="2" y="26"/>
                </a:lnTo>
                <a:lnTo>
                  <a:pt x="0" y="26"/>
                </a:lnTo>
                <a:lnTo>
                  <a:pt x="21" y="0"/>
                </a:lnTo>
                <a:lnTo>
                  <a:pt x="23"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0" name="Freeform 30"/>
          <p:cNvSpPr>
            <a:spLocks/>
          </p:cNvSpPr>
          <p:nvPr/>
        </p:nvSpPr>
        <p:spPr bwMode="auto">
          <a:xfrm>
            <a:off x="1409700" y="790575"/>
            <a:ext cx="12700" cy="3175"/>
          </a:xfrm>
          <a:custGeom>
            <a:avLst/>
            <a:gdLst>
              <a:gd name="T0" fmla="*/ 0 w 8"/>
              <a:gd name="T1" fmla="*/ 0 h 3"/>
              <a:gd name="T2" fmla="*/ 12700 w 8"/>
              <a:gd name="T3" fmla="*/ 3175 h 3"/>
              <a:gd name="T4" fmla="*/ 0 w 8"/>
              <a:gd name="T5" fmla="*/ 0 h 3"/>
              <a:gd name="T6" fmla="*/ 0 w 8"/>
              <a:gd name="T7" fmla="*/ 0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 h="3">
                <a:moveTo>
                  <a:pt x="0" y="0"/>
                </a:moveTo>
                <a:lnTo>
                  <a:pt x="8" y="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1" name="Freeform 31"/>
          <p:cNvSpPr>
            <a:spLocks/>
          </p:cNvSpPr>
          <p:nvPr/>
        </p:nvSpPr>
        <p:spPr bwMode="auto">
          <a:xfrm>
            <a:off x="1428750" y="773113"/>
            <a:ext cx="106363" cy="36512"/>
          </a:xfrm>
          <a:custGeom>
            <a:avLst/>
            <a:gdLst>
              <a:gd name="T0" fmla="*/ 106363 w 67"/>
              <a:gd name="T1" fmla="*/ 36512 h 45"/>
              <a:gd name="T2" fmla="*/ 0 w 67"/>
              <a:gd name="T3" fmla="*/ 0 h 45"/>
              <a:gd name="T4" fmla="*/ 11113 w 67"/>
              <a:gd name="T5" fmla="*/ 0 h 45"/>
              <a:gd name="T6" fmla="*/ 22225 w 67"/>
              <a:gd name="T7" fmla="*/ 1623 h 45"/>
              <a:gd name="T8" fmla="*/ 34925 w 67"/>
              <a:gd name="T9" fmla="*/ 3246 h 45"/>
              <a:gd name="T10" fmla="*/ 47625 w 67"/>
              <a:gd name="T11" fmla="*/ 5680 h 45"/>
              <a:gd name="T12" fmla="*/ 58738 w 67"/>
              <a:gd name="T13" fmla="*/ 9737 h 45"/>
              <a:gd name="T14" fmla="*/ 71438 w 67"/>
              <a:gd name="T15" fmla="*/ 14605 h 45"/>
              <a:gd name="T16" fmla="*/ 80963 w 67"/>
              <a:gd name="T17" fmla="*/ 18662 h 45"/>
              <a:gd name="T18" fmla="*/ 92075 w 67"/>
              <a:gd name="T19" fmla="*/ 25153 h 45"/>
              <a:gd name="T20" fmla="*/ 100013 w 67"/>
              <a:gd name="T21" fmla="*/ 30021 h 45"/>
              <a:gd name="T22" fmla="*/ 106363 w 67"/>
              <a:gd name="T23" fmla="*/ 36512 h 45"/>
              <a:gd name="T24" fmla="*/ 106363 w 67"/>
              <a:gd name="T25" fmla="*/ 36512 h 4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67" h="45">
                <a:moveTo>
                  <a:pt x="67" y="45"/>
                </a:moveTo>
                <a:lnTo>
                  <a:pt x="0" y="0"/>
                </a:lnTo>
                <a:lnTo>
                  <a:pt x="7" y="0"/>
                </a:lnTo>
                <a:lnTo>
                  <a:pt x="14" y="2"/>
                </a:lnTo>
                <a:lnTo>
                  <a:pt x="22" y="4"/>
                </a:lnTo>
                <a:lnTo>
                  <a:pt x="30" y="7"/>
                </a:lnTo>
                <a:lnTo>
                  <a:pt x="37" y="12"/>
                </a:lnTo>
                <a:lnTo>
                  <a:pt x="45" y="18"/>
                </a:lnTo>
                <a:lnTo>
                  <a:pt x="51" y="23"/>
                </a:lnTo>
                <a:lnTo>
                  <a:pt x="58" y="31"/>
                </a:lnTo>
                <a:lnTo>
                  <a:pt x="63" y="37"/>
                </a:lnTo>
                <a:lnTo>
                  <a:pt x="67" y="4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 name="Freeform 32"/>
          <p:cNvSpPr>
            <a:spLocks/>
          </p:cNvSpPr>
          <p:nvPr/>
        </p:nvSpPr>
        <p:spPr bwMode="auto">
          <a:xfrm>
            <a:off x="1439863" y="844550"/>
            <a:ext cx="74612" cy="42863"/>
          </a:xfrm>
          <a:custGeom>
            <a:avLst/>
            <a:gdLst>
              <a:gd name="T0" fmla="*/ 74612 w 47"/>
              <a:gd name="T1" fmla="*/ 0 h 54"/>
              <a:gd name="T2" fmla="*/ 71437 w 47"/>
              <a:gd name="T3" fmla="*/ 4763 h 54"/>
              <a:gd name="T4" fmla="*/ 66675 w 47"/>
              <a:gd name="T5" fmla="*/ 10319 h 54"/>
              <a:gd name="T6" fmla="*/ 61912 w 47"/>
              <a:gd name="T7" fmla="*/ 16669 h 54"/>
              <a:gd name="T8" fmla="*/ 53975 w 47"/>
              <a:gd name="T9" fmla="*/ 23019 h 54"/>
              <a:gd name="T10" fmla="*/ 46037 w 47"/>
              <a:gd name="T11" fmla="*/ 29369 h 54"/>
              <a:gd name="T12" fmla="*/ 38100 w 47"/>
              <a:gd name="T13" fmla="*/ 34132 h 54"/>
              <a:gd name="T14" fmla="*/ 28575 w 47"/>
              <a:gd name="T15" fmla="*/ 39688 h 54"/>
              <a:gd name="T16" fmla="*/ 20637 w 47"/>
              <a:gd name="T17" fmla="*/ 42069 h 54"/>
              <a:gd name="T18" fmla="*/ 9525 w 47"/>
              <a:gd name="T19" fmla="*/ 42863 h 54"/>
              <a:gd name="T20" fmla="*/ 0 w 47"/>
              <a:gd name="T21" fmla="*/ 42863 h 54"/>
              <a:gd name="T22" fmla="*/ 4762 w 47"/>
              <a:gd name="T23" fmla="*/ 36513 h 54"/>
              <a:gd name="T24" fmla="*/ 11112 w 47"/>
              <a:gd name="T25" fmla="*/ 31750 h 54"/>
              <a:gd name="T26" fmla="*/ 19050 w 47"/>
              <a:gd name="T27" fmla="*/ 26988 h 54"/>
              <a:gd name="T28" fmla="*/ 25400 w 47"/>
              <a:gd name="T29" fmla="*/ 21432 h 54"/>
              <a:gd name="T30" fmla="*/ 33337 w 47"/>
              <a:gd name="T31" fmla="*/ 16669 h 54"/>
              <a:gd name="T32" fmla="*/ 41275 w 47"/>
              <a:gd name="T33" fmla="*/ 12700 h 54"/>
              <a:gd name="T34" fmla="*/ 49212 w 47"/>
              <a:gd name="T35" fmla="*/ 8731 h 54"/>
              <a:gd name="T36" fmla="*/ 58737 w 47"/>
              <a:gd name="T37" fmla="*/ 4763 h 54"/>
              <a:gd name="T38" fmla="*/ 66675 w 47"/>
              <a:gd name="T39" fmla="*/ 2381 h 54"/>
              <a:gd name="T40" fmla="*/ 74612 w 47"/>
              <a:gd name="T41" fmla="*/ 0 h 54"/>
              <a:gd name="T42" fmla="*/ 74612 w 47"/>
              <a:gd name="T43" fmla="*/ 0 h 5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7" h="54">
                <a:moveTo>
                  <a:pt x="47" y="0"/>
                </a:moveTo>
                <a:lnTo>
                  <a:pt x="45" y="6"/>
                </a:lnTo>
                <a:lnTo>
                  <a:pt x="42" y="13"/>
                </a:lnTo>
                <a:lnTo>
                  <a:pt x="39" y="21"/>
                </a:lnTo>
                <a:lnTo>
                  <a:pt x="34" y="29"/>
                </a:lnTo>
                <a:lnTo>
                  <a:pt x="29" y="37"/>
                </a:lnTo>
                <a:lnTo>
                  <a:pt x="24" y="43"/>
                </a:lnTo>
                <a:lnTo>
                  <a:pt x="18" y="50"/>
                </a:lnTo>
                <a:lnTo>
                  <a:pt x="13" y="53"/>
                </a:lnTo>
                <a:lnTo>
                  <a:pt x="6" y="54"/>
                </a:lnTo>
                <a:lnTo>
                  <a:pt x="0" y="54"/>
                </a:lnTo>
                <a:lnTo>
                  <a:pt x="3" y="46"/>
                </a:lnTo>
                <a:lnTo>
                  <a:pt x="7" y="40"/>
                </a:lnTo>
                <a:lnTo>
                  <a:pt x="12" y="34"/>
                </a:lnTo>
                <a:lnTo>
                  <a:pt x="16" y="27"/>
                </a:lnTo>
                <a:lnTo>
                  <a:pt x="21" y="21"/>
                </a:lnTo>
                <a:lnTo>
                  <a:pt x="26" y="16"/>
                </a:lnTo>
                <a:lnTo>
                  <a:pt x="31" y="11"/>
                </a:lnTo>
                <a:lnTo>
                  <a:pt x="37" y="6"/>
                </a:lnTo>
                <a:lnTo>
                  <a:pt x="42" y="3"/>
                </a:lnTo>
                <a:lnTo>
                  <a:pt x="4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3" name="Freeform 33"/>
          <p:cNvSpPr>
            <a:spLocks/>
          </p:cNvSpPr>
          <p:nvPr/>
        </p:nvSpPr>
        <p:spPr bwMode="auto">
          <a:xfrm>
            <a:off x="1443038" y="704850"/>
            <a:ext cx="38100" cy="15875"/>
          </a:xfrm>
          <a:custGeom>
            <a:avLst/>
            <a:gdLst>
              <a:gd name="T0" fmla="*/ 38100 w 24"/>
              <a:gd name="T1" fmla="*/ 0 h 19"/>
              <a:gd name="T2" fmla="*/ 36513 w 24"/>
              <a:gd name="T3" fmla="*/ 4178 h 19"/>
              <a:gd name="T4" fmla="*/ 33338 w 24"/>
              <a:gd name="T5" fmla="*/ 6684 h 19"/>
              <a:gd name="T6" fmla="*/ 28575 w 24"/>
              <a:gd name="T7" fmla="*/ 9191 h 19"/>
              <a:gd name="T8" fmla="*/ 25400 w 24"/>
              <a:gd name="T9" fmla="*/ 11697 h 19"/>
              <a:gd name="T10" fmla="*/ 20638 w 24"/>
              <a:gd name="T11" fmla="*/ 13368 h 19"/>
              <a:gd name="T12" fmla="*/ 17463 w 24"/>
              <a:gd name="T13" fmla="*/ 15039 h 19"/>
              <a:gd name="T14" fmla="*/ 12700 w 24"/>
              <a:gd name="T15" fmla="*/ 15875 h 19"/>
              <a:gd name="T16" fmla="*/ 6350 w 24"/>
              <a:gd name="T17" fmla="*/ 15875 h 19"/>
              <a:gd name="T18" fmla="*/ 3175 w 24"/>
              <a:gd name="T19" fmla="*/ 15875 h 19"/>
              <a:gd name="T20" fmla="*/ 0 w 24"/>
              <a:gd name="T21" fmla="*/ 15875 h 19"/>
              <a:gd name="T22" fmla="*/ 3175 w 24"/>
              <a:gd name="T23" fmla="*/ 13368 h 19"/>
              <a:gd name="T24" fmla="*/ 6350 w 24"/>
              <a:gd name="T25" fmla="*/ 10862 h 19"/>
              <a:gd name="T26" fmla="*/ 11113 w 24"/>
              <a:gd name="T27" fmla="*/ 8355 h 19"/>
              <a:gd name="T28" fmla="*/ 14288 w 24"/>
              <a:gd name="T29" fmla="*/ 6684 h 19"/>
              <a:gd name="T30" fmla="*/ 15875 w 24"/>
              <a:gd name="T31" fmla="*/ 5013 h 19"/>
              <a:gd name="T32" fmla="*/ 19050 w 24"/>
              <a:gd name="T33" fmla="*/ 4178 h 19"/>
              <a:gd name="T34" fmla="*/ 22225 w 24"/>
              <a:gd name="T35" fmla="*/ 2507 h 19"/>
              <a:gd name="T36" fmla="*/ 26988 w 24"/>
              <a:gd name="T37" fmla="*/ 1671 h 19"/>
              <a:gd name="T38" fmla="*/ 33338 w 24"/>
              <a:gd name="T39" fmla="*/ 1671 h 19"/>
              <a:gd name="T40" fmla="*/ 38100 w 24"/>
              <a:gd name="T41" fmla="*/ 0 h 19"/>
              <a:gd name="T42" fmla="*/ 38100 w 24"/>
              <a:gd name="T43" fmla="*/ 0 h 1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 h="19">
                <a:moveTo>
                  <a:pt x="24" y="0"/>
                </a:moveTo>
                <a:lnTo>
                  <a:pt x="23" y="5"/>
                </a:lnTo>
                <a:lnTo>
                  <a:pt x="21" y="8"/>
                </a:lnTo>
                <a:lnTo>
                  <a:pt x="18" y="11"/>
                </a:lnTo>
                <a:lnTo>
                  <a:pt x="16" y="14"/>
                </a:lnTo>
                <a:lnTo>
                  <a:pt x="13" y="16"/>
                </a:lnTo>
                <a:lnTo>
                  <a:pt x="11" y="18"/>
                </a:lnTo>
                <a:lnTo>
                  <a:pt x="8" y="19"/>
                </a:lnTo>
                <a:lnTo>
                  <a:pt x="4" y="19"/>
                </a:lnTo>
                <a:lnTo>
                  <a:pt x="2" y="19"/>
                </a:lnTo>
                <a:lnTo>
                  <a:pt x="0" y="19"/>
                </a:lnTo>
                <a:lnTo>
                  <a:pt x="2" y="16"/>
                </a:lnTo>
                <a:lnTo>
                  <a:pt x="4" y="13"/>
                </a:lnTo>
                <a:lnTo>
                  <a:pt x="7" y="10"/>
                </a:lnTo>
                <a:lnTo>
                  <a:pt x="9" y="8"/>
                </a:lnTo>
                <a:lnTo>
                  <a:pt x="10" y="6"/>
                </a:lnTo>
                <a:lnTo>
                  <a:pt x="12" y="5"/>
                </a:lnTo>
                <a:lnTo>
                  <a:pt x="14" y="3"/>
                </a:lnTo>
                <a:lnTo>
                  <a:pt x="17" y="2"/>
                </a:lnTo>
                <a:lnTo>
                  <a:pt x="21" y="2"/>
                </a:lnTo>
                <a:lnTo>
                  <a:pt x="2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4" name="Freeform 34"/>
          <p:cNvSpPr>
            <a:spLocks/>
          </p:cNvSpPr>
          <p:nvPr/>
        </p:nvSpPr>
        <p:spPr bwMode="auto">
          <a:xfrm>
            <a:off x="1449388" y="806450"/>
            <a:ext cx="38100" cy="12700"/>
          </a:xfrm>
          <a:custGeom>
            <a:avLst/>
            <a:gdLst>
              <a:gd name="T0" fmla="*/ 38100 w 24"/>
              <a:gd name="T1" fmla="*/ 12700 h 16"/>
              <a:gd name="T2" fmla="*/ 0 w 24"/>
              <a:gd name="T3" fmla="*/ 0 h 16"/>
              <a:gd name="T4" fmla="*/ 23813 w 24"/>
              <a:gd name="T5" fmla="*/ 2381 h 16"/>
              <a:gd name="T6" fmla="*/ 38100 w 24"/>
              <a:gd name="T7" fmla="*/ 12700 h 16"/>
              <a:gd name="T8" fmla="*/ 38100 w 24"/>
              <a:gd name="T9" fmla="*/ 12700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 h="16">
                <a:moveTo>
                  <a:pt x="24" y="16"/>
                </a:moveTo>
                <a:lnTo>
                  <a:pt x="0" y="0"/>
                </a:lnTo>
                <a:lnTo>
                  <a:pt x="15" y="3"/>
                </a:lnTo>
                <a:lnTo>
                  <a:pt x="24" y="1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5" name="Freeform 35"/>
          <p:cNvSpPr>
            <a:spLocks/>
          </p:cNvSpPr>
          <p:nvPr/>
        </p:nvSpPr>
        <p:spPr bwMode="auto">
          <a:xfrm>
            <a:off x="1470025" y="619125"/>
            <a:ext cx="30163" cy="39688"/>
          </a:xfrm>
          <a:custGeom>
            <a:avLst/>
            <a:gdLst>
              <a:gd name="T0" fmla="*/ 23813 w 19"/>
              <a:gd name="T1" fmla="*/ 0 h 49"/>
              <a:gd name="T2" fmla="*/ 28575 w 19"/>
              <a:gd name="T3" fmla="*/ 4860 h 49"/>
              <a:gd name="T4" fmla="*/ 30163 w 19"/>
              <a:gd name="T5" fmla="*/ 8910 h 49"/>
              <a:gd name="T6" fmla="*/ 30163 w 19"/>
              <a:gd name="T7" fmla="*/ 12959 h 49"/>
              <a:gd name="T8" fmla="*/ 28575 w 19"/>
              <a:gd name="T9" fmla="*/ 17009 h 49"/>
              <a:gd name="T10" fmla="*/ 25400 w 19"/>
              <a:gd name="T11" fmla="*/ 20249 h 49"/>
              <a:gd name="T12" fmla="*/ 22225 w 19"/>
              <a:gd name="T13" fmla="*/ 24299 h 49"/>
              <a:gd name="T14" fmla="*/ 20638 w 19"/>
              <a:gd name="T15" fmla="*/ 26729 h 49"/>
              <a:gd name="T16" fmla="*/ 19050 w 19"/>
              <a:gd name="T17" fmla="*/ 30778 h 49"/>
              <a:gd name="T18" fmla="*/ 17463 w 19"/>
              <a:gd name="T19" fmla="*/ 34828 h 49"/>
              <a:gd name="T20" fmla="*/ 17463 w 19"/>
              <a:gd name="T21" fmla="*/ 39688 h 49"/>
              <a:gd name="T22" fmla="*/ 0 w 19"/>
              <a:gd name="T23" fmla="*/ 39688 h 49"/>
              <a:gd name="T24" fmla="*/ 1588 w 19"/>
              <a:gd name="T25" fmla="*/ 36448 h 49"/>
              <a:gd name="T26" fmla="*/ 3175 w 19"/>
              <a:gd name="T27" fmla="*/ 30778 h 49"/>
              <a:gd name="T28" fmla="*/ 6350 w 19"/>
              <a:gd name="T29" fmla="*/ 25919 h 49"/>
              <a:gd name="T30" fmla="*/ 6350 w 19"/>
              <a:gd name="T31" fmla="*/ 21869 h 49"/>
              <a:gd name="T32" fmla="*/ 7938 w 19"/>
              <a:gd name="T33" fmla="*/ 17009 h 49"/>
              <a:gd name="T34" fmla="*/ 9525 w 19"/>
              <a:gd name="T35" fmla="*/ 11339 h 49"/>
              <a:gd name="T36" fmla="*/ 11113 w 19"/>
              <a:gd name="T37" fmla="*/ 7290 h 49"/>
              <a:gd name="T38" fmla="*/ 14288 w 19"/>
              <a:gd name="T39" fmla="*/ 4860 h 49"/>
              <a:gd name="T40" fmla="*/ 17463 w 19"/>
              <a:gd name="T41" fmla="*/ 2430 h 49"/>
              <a:gd name="T42" fmla="*/ 23813 w 19"/>
              <a:gd name="T43" fmla="*/ 810 h 49"/>
              <a:gd name="T44" fmla="*/ 23813 w 19"/>
              <a:gd name="T45" fmla="*/ 810 h 49"/>
              <a:gd name="T46" fmla="*/ 23813 w 19"/>
              <a:gd name="T47" fmla="*/ 0 h 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9" h="49">
                <a:moveTo>
                  <a:pt x="15" y="0"/>
                </a:moveTo>
                <a:lnTo>
                  <a:pt x="18" y="6"/>
                </a:lnTo>
                <a:lnTo>
                  <a:pt x="19" y="11"/>
                </a:lnTo>
                <a:lnTo>
                  <a:pt x="19" y="16"/>
                </a:lnTo>
                <a:lnTo>
                  <a:pt x="18" y="21"/>
                </a:lnTo>
                <a:lnTo>
                  <a:pt x="16" y="25"/>
                </a:lnTo>
                <a:lnTo>
                  <a:pt x="14" y="30"/>
                </a:lnTo>
                <a:lnTo>
                  <a:pt x="13" y="33"/>
                </a:lnTo>
                <a:lnTo>
                  <a:pt x="12" y="38"/>
                </a:lnTo>
                <a:lnTo>
                  <a:pt x="11" y="43"/>
                </a:lnTo>
                <a:lnTo>
                  <a:pt x="11" y="49"/>
                </a:lnTo>
                <a:lnTo>
                  <a:pt x="0" y="49"/>
                </a:lnTo>
                <a:lnTo>
                  <a:pt x="1" y="45"/>
                </a:lnTo>
                <a:lnTo>
                  <a:pt x="2" y="38"/>
                </a:lnTo>
                <a:lnTo>
                  <a:pt x="4" y="32"/>
                </a:lnTo>
                <a:lnTo>
                  <a:pt x="4" y="27"/>
                </a:lnTo>
                <a:lnTo>
                  <a:pt x="5" y="21"/>
                </a:lnTo>
                <a:lnTo>
                  <a:pt x="6" y="14"/>
                </a:lnTo>
                <a:lnTo>
                  <a:pt x="7" y="9"/>
                </a:lnTo>
                <a:lnTo>
                  <a:pt x="9" y="6"/>
                </a:lnTo>
                <a:lnTo>
                  <a:pt x="11" y="3"/>
                </a:lnTo>
                <a:lnTo>
                  <a:pt x="15" y="1"/>
                </a:lnTo>
                <a:lnTo>
                  <a:pt x="1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6" name="Freeform 36"/>
          <p:cNvSpPr>
            <a:spLocks/>
          </p:cNvSpPr>
          <p:nvPr/>
        </p:nvSpPr>
        <p:spPr bwMode="auto">
          <a:xfrm>
            <a:off x="1487488" y="758825"/>
            <a:ext cx="82550" cy="30163"/>
          </a:xfrm>
          <a:custGeom>
            <a:avLst/>
            <a:gdLst>
              <a:gd name="T0" fmla="*/ 82550 w 52"/>
              <a:gd name="T1" fmla="*/ 30163 h 39"/>
              <a:gd name="T2" fmla="*/ 74613 w 52"/>
              <a:gd name="T3" fmla="*/ 28616 h 39"/>
              <a:gd name="T4" fmla="*/ 66675 w 52"/>
              <a:gd name="T5" fmla="*/ 27069 h 39"/>
              <a:gd name="T6" fmla="*/ 60325 w 52"/>
              <a:gd name="T7" fmla="*/ 23976 h 39"/>
              <a:gd name="T8" fmla="*/ 50800 w 52"/>
              <a:gd name="T9" fmla="*/ 20109 h 39"/>
              <a:gd name="T10" fmla="*/ 42863 w 52"/>
              <a:gd name="T11" fmla="*/ 16242 h 39"/>
              <a:gd name="T12" fmla="*/ 36513 w 52"/>
              <a:gd name="T13" fmla="*/ 11601 h 39"/>
              <a:gd name="T14" fmla="*/ 26988 w 52"/>
              <a:gd name="T15" fmla="*/ 7734 h 39"/>
              <a:gd name="T16" fmla="*/ 17463 w 52"/>
              <a:gd name="T17" fmla="*/ 3867 h 39"/>
              <a:gd name="T18" fmla="*/ 7938 w 52"/>
              <a:gd name="T19" fmla="*/ 1547 h 39"/>
              <a:gd name="T20" fmla="*/ 0 w 52"/>
              <a:gd name="T21" fmla="*/ 0 h 39"/>
              <a:gd name="T22" fmla="*/ 7938 w 52"/>
              <a:gd name="T23" fmla="*/ 1547 h 39"/>
              <a:gd name="T24" fmla="*/ 17463 w 52"/>
              <a:gd name="T25" fmla="*/ 2320 h 39"/>
              <a:gd name="T26" fmla="*/ 26988 w 52"/>
              <a:gd name="T27" fmla="*/ 5414 h 39"/>
              <a:gd name="T28" fmla="*/ 36513 w 52"/>
              <a:gd name="T29" fmla="*/ 6187 h 39"/>
              <a:gd name="T30" fmla="*/ 42863 w 52"/>
              <a:gd name="T31" fmla="*/ 8508 h 39"/>
              <a:gd name="T32" fmla="*/ 50800 w 52"/>
              <a:gd name="T33" fmla="*/ 12375 h 39"/>
              <a:gd name="T34" fmla="*/ 60325 w 52"/>
              <a:gd name="T35" fmla="*/ 14695 h 39"/>
              <a:gd name="T36" fmla="*/ 66675 w 52"/>
              <a:gd name="T37" fmla="*/ 20109 h 39"/>
              <a:gd name="T38" fmla="*/ 74613 w 52"/>
              <a:gd name="T39" fmla="*/ 23976 h 39"/>
              <a:gd name="T40" fmla="*/ 82550 w 52"/>
              <a:gd name="T41" fmla="*/ 30163 h 39"/>
              <a:gd name="T42" fmla="*/ 82550 w 52"/>
              <a:gd name="T43" fmla="*/ 30163 h 3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2" h="39">
                <a:moveTo>
                  <a:pt x="52" y="39"/>
                </a:moveTo>
                <a:lnTo>
                  <a:pt x="47" y="37"/>
                </a:lnTo>
                <a:lnTo>
                  <a:pt x="42" y="35"/>
                </a:lnTo>
                <a:lnTo>
                  <a:pt x="38" y="31"/>
                </a:lnTo>
                <a:lnTo>
                  <a:pt x="32" y="26"/>
                </a:lnTo>
                <a:lnTo>
                  <a:pt x="27" y="21"/>
                </a:lnTo>
                <a:lnTo>
                  <a:pt x="23" y="15"/>
                </a:lnTo>
                <a:lnTo>
                  <a:pt x="17" y="10"/>
                </a:lnTo>
                <a:lnTo>
                  <a:pt x="11" y="5"/>
                </a:lnTo>
                <a:lnTo>
                  <a:pt x="5" y="2"/>
                </a:lnTo>
                <a:lnTo>
                  <a:pt x="0" y="0"/>
                </a:lnTo>
                <a:lnTo>
                  <a:pt x="5" y="2"/>
                </a:lnTo>
                <a:lnTo>
                  <a:pt x="11" y="3"/>
                </a:lnTo>
                <a:lnTo>
                  <a:pt x="17" y="7"/>
                </a:lnTo>
                <a:lnTo>
                  <a:pt x="23" y="8"/>
                </a:lnTo>
                <a:lnTo>
                  <a:pt x="27" y="11"/>
                </a:lnTo>
                <a:lnTo>
                  <a:pt x="32" y="16"/>
                </a:lnTo>
                <a:lnTo>
                  <a:pt x="38" y="19"/>
                </a:lnTo>
                <a:lnTo>
                  <a:pt x="42" y="26"/>
                </a:lnTo>
                <a:lnTo>
                  <a:pt x="47" y="31"/>
                </a:lnTo>
                <a:lnTo>
                  <a:pt x="52" y="3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7" name="Freeform 37"/>
          <p:cNvSpPr>
            <a:spLocks/>
          </p:cNvSpPr>
          <p:nvPr/>
        </p:nvSpPr>
        <p:spPr bwMode="auto">
          <a:xfrm>
            <a:off x="1531938" y="623888"/>
            <a:ext cx="38100" cy="65087"/>
          </a:xfrm>
          <a:custGeom>
            <a:avLst/>
            <a:gdLst>
              <a:gd name="T0" fmla="*/ 38100 w 24"/>
              <a:gd name="T1" fmla="*/ 0 h 83"/>
              <a:gd name="T2" fmla="*/ 38100 w 24"/>
              <a:gd name="T3" fmla="*/ 6273 h 83"/>
              <a:gd name="T4" fmla="*/ 38100 w 24"/>
              <a:gd name="T5" fmla="*/ 12547 h 83"/>
              <a:gd name="T6" fmla="*/ 36513 w 24"/>
              <a:gd name="T7" fmla="*/ 18820 h 83"/>
              <a:gd name="T8" fmla="*/ 33338 w 24"/>
              <a:gd name="T9" fmla="*/ 25094 h 83"/>
              <a:gd name="T10" fmla="*/ 28575 w 24"/>
              <a:gd name="T11" fmla="*/ 31367 h 83"/>
              <a:gd name="T12" fmla="*/ 23813 w 24"/>
              <a:gd name="T13" fmla="*/ 37641 h 83"/>
              <a:gd name="T14" fmla="*/ 20638 w 24"/>
              <a:gd name="T15" fmla="*/ 43914 h 83"/>
              <a:gd name="T16" fmla="*/ 19050 w 24"/>
              <a:gd name="T17" fmla="*/ 50972 h 83"/>
              <a:gd name="T18" fmla="*/ 17463 w 24"/>
              <a:gd name="T19" fmla="*/ 57245 h 83"/>
              <a:gd name="T20" fmla="*/ 17463 w 24"/>
              <a:gd name="T21" fmla="*/ 65087 h 83"/>
              <a:gd name="T22" fmla="*/ 0 w 24"/>
              <a:gd name="T23" fmla="*/ 65087 h 83"/>
              <a:gd name="T24" fmla="*/ 23813 w 24"/>
              <a:gd name="T25" fmla="*/ 0 h 83"/>
              <a:gd name="T26" fmla="*/ 38100 w 24"/>
              <a:gd name="T27" fmla="*/ 0 h 83"/>
              <a:gd name="T28" fmla="*/ 38100 w 24"/>
              <a:gd name="T29" fmla="*/ 0 h 8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4" h="83">
                <a:moveTo>
                  <a:pt x="24" y="0"/>
                </a:moveTo>
                <a:lnTo>
                  <a:pt x="24" y="8"/>
                </a:lnTo>
                <a:lnTo>
                  <a:pt x="24" y="16"/>
                </a:lnTo>
                <a:lnTo>
                  <a:pt x="23" y="24"/>
                </a:lnTo>
                <a:lnTo>
                  <a:pt x="21" y="32"/>
                </a:lnTo>
                <a:lnTo>
                  <a:pt x="18" y="40"/>
                </a:lnTo>
                <a:lnTo>
                  <a:pt x="15" y="48"/>
                </a:lnTo>
                <a:lnTo>
                  <a:pt x="13" y="56"/>
                </a:lnTo>
                <a:lnTo>
                  <a:pt x="12" y="65"/>
                </a:lnTo>
                <a:lnTo>
                  <a:pt x="11" y="73"/>
                </a:lnTo>
                <a:lnTo>
                  <a:pt x="11" y="83"/>
                </a:lnTo>
                <a:lnTo>
                  <a:pt x="0" y="83"/>
                </a:lnTo>
                <a:lnTo>
                  <a:pt x="15" y="0"/>
                </a:lnTo>
                <a:lnTo>
                  <a:pt x="2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8" name="Freeform 38"/>
          <p:cNvSpPr>
            <a:spLocks/>
          </p:cNvSpPr>
          <p:nvPr/>
        </p:nvSpPr>
        <p:spPr bwMode="auto">
          <a:xfrm>
            <a:off x="1543050" y="854075"/>
            <a:ext cx="9525" cy="11113"/>
          </a:xfrm>
          <a:custGeom>
            <a:avLst/>
            <a:gdLst>
              <a:gd name="T0" fmla="*/ 0 w 6"/>
              <a:gd name="T1" fmla="*/ 11113 h 13"/>
              <a:gd name="T2" fmla="*/ 9525 w 6"/>
              <a:gd name="T3" fmla="*/ 0 h 13"/>
              <a:gd name="T4" fmla="*/ 0 w 6"/>
              <a:gd name="T5" fmla="*/ 11113 h 13"/>
              <a:gd name="T6" fmla="*/ 0 w 6"/>
              <a:gd name="T7" fmla="*/ 11113 h 1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3">
                <a:moveTo>
                  <a:pt x="0" y="13"/>
                </a:moveTo>
                <a:lnTo>
                  <a:pt x="6" y="0"/>
                </a:lnTo>
                <a:lnTo>
                  <a:pt x="0" y="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9" name="Freeform 39"/>
          <p:cNvSpPr>
            <a:spLocks/>
          </p:cNvSpPr>
          <p:nvPr/>
        </p:nvSpPr>
        <p:spPr bwMode="auto">
          <a:xfrm>
            <a:off x="1549400" y="750888"/>
            <a:ext cx="65088" cy="22225"/>
          </a:xfrm>
          <a:custGeom>
            <a:avLst/>
            <a:gdLst>
              <a:gd name="T0" fmla="*/ 65088 w 41"/>
              <a:gd name="T1" fmla="*/ 21431 h 28"/>
              <a:gd name="T2" fmla="*/ 60325 w 41"/>
              <a:gd name="T3" fmla="*/ 22225 h 28"/>
              <a:gd name="T4" fmla="*/ 52388 w 41"/>
              <a:gd name="T5" fmla="*/ 21431 h 28"/>
              <a:gd name="T6" fmla="*/ 47625 w 41"/>
              <a:gd name="T7" fmla="*/ 19844 h 28"/>
              <a:gd name="T8" fmla="*/ 41275 w 41"/>
              <a:gd name="T9" fmla="*/ 17463 h 28"/>
              <a:gd name="T10" fmla="*/ 33338 w 41"/>
              <a:gd name="T11" fmla="*/ 15081 h 28"/>
              <a:gd name="T12" fmla="*/ 26988 w 41"/>
              <a:gd name="T13" fmla="*/ 11113 h 28"/>
              <a:gd name="T14" fmla="*/ 20638 w 41"/>
              <a:gd name="T15" fmla="*/ 8731 h 28"/>
              <a:gd name="T16" fmla="*/ 12700 w 41"/>
              <a:gd name="T17" fmla="*/ 4763 h 28"/>
              <a:gd name="T18" fmla="*/ 6350 w 41"/>
              <a:gd name="T19" fmla="*/ 2381 h 28"/>
              <a:gd name="T20" fmla="*/ 0 w 41"/>
              <a:gd name="T21" fmla="*/ 0 h 28"/>
              <a:gd name="T22" fmla="*/ 6350 w 41"/>
              <a:gd name="T23" fmla="*/ 0 h 28"/>
              <a:gd name="T24" fmla="*/ 11113 w 41"/>
              <a:gd name="T25" fmla="*/ 794 h 28"/>
              <a:gd name="T26" fmla="*/ 19050 w 41"/>
              <a:gd name="T27" fmla="*/ 2381 h 28"/>
              <a:gd name="T28" fmla="*/ 25400 w 41"/>
              <a:gd name="T29" fmla="*/ 4763 h 28"/>
              <a:gd name="T30" fmla="*/ 31750 w 41"/>
              <a:gd name="T31" fmla="*/ 7144 h 28"/>
              <a:gd name="T32" fmla="*/ 39688 w 41"/>
              <a:gd name="T33" fmla="*/ 9525 h 28"/>
              <a:gd name="T34" fmla="*/ 46038 w 41"/>
              <a:gd name="T35" fmla="*/ 12700 h 28"/>
              <a:gd name="T36" fmla="*/ 50800 w 41"/>
              <a:gd name="T37" fmla="*/ 15875 h 28"/>
              <a:gd name="T38" fmla="*/ 57150 w 41"/>
              <a:gd name="T39" fmla="*/ 19050 h 28"/>
              <a:gd name="T40" fmla="*/ 65088 w 41"/>
              <a:gd name="T41" fmla="*/ 22225 h 28"/>
              <a:gd name="T42" fmla="*/ 65088 w 41"/>
              <a:gd name="T43" fmla="*/ 22225 h 28"/>
              <a:gd name="T44" fmla="*/ 65088 w 41"/>
              <a:gd name="T45" fmla="*/ 21431 h 28"/>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1" h="28">
                <a:moveTo>
                  <a:pt x="41" y="27"/>
                </a:moveTo>
                <a:lnTo>
                  <a:pt x="38" y="28"/>
                </a:lnTo>
                <a:lnTo>
                  <a:pt x="33" y="27"/>
                </a:lnTo>
                <a:lnTo>
                  <a:pt x="30" y="25"/>
                </a:lnTo>
                <a:lnTo>
                  <a:pt x="26" y="22"/>
                </a:lnTo>
                <a:lnTo>
                  <a:pt x="21" y="19"/>
                </a:lnTo>
                <a:lnTo>
                  <a:pt x="17" y="14"/>
                </a:lnTo>
                <a:lnTo>
                  <a:pt x="13" y="11"/>
                </a:lnTo>
                <a:lnTo>
                  <a:pt x="8" y="6"/>
                </a:lnTo>
                <a:lnTo>
                  <a:pt x="4" y="3"/>
                </a:lnTo>
                <a:lnTo>
                  <a:pt x="0" y="0"/>
                </a:lnTo>
                <a:lnTo>
                  <a:pt x="4" y="0"/>
                </a:lnTo>
                <a:lnTo>
                  <a:pt x="7" y="1"/>
                </a:lnTo>
                <a:lnTo>
                  <a:pt x="12" y="3"/>
                </a:lnTo>
                <a:lnTo>
                  <a:pt x="16" y="6"/>
                </a:lnTo>
                <a:lnTo>
                  <a:pt x="20" y="9"/>
                </a:lnTo>
                <a:lnTo>
                  <a:pt x="25" y="12"/>
                </a:lnTo>
                <a:lnTo>
                  <a:pt x="29" y="16"/>
                </a:lnTo>
                <a:lnTo>
                  <a:pt x="32" y="20"/>
                </a:lnTo>
                <a:lnTo>
                  <a:pt x="36" y="24"/>
                </a:lnTo>
                <a:lnTo>
                  <a:pt x="41" y="28"/>
                </a:lnTo>
                <a:lnTo>
                  <a:pt x="41" y="2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0" name="Freeform 40"/>
          <p:cNvSpPr>
            <a:spLocks/>
          </p:cNvSpPr>
          <p:nvPr/>
        </p:nvSpPr>
        <p:spPr bwMode="auto">
          <a:xfrm>
            <a:off x="1603375" y="785813"/>
            <a:ext cx="369888" cy="155575"/>
          </a:xfrm>
          <a:custGeom>
            <a:avLst/>
            <a:gdLst>
              <a:gd name="T0" fmla="*/ 368300 w 233"/>
              <a:gd name="T1" fmla="*/ 48419 h 196"/>
              <a:gd name="T2" fmla="*/ 361950 w 233"/>
              <a:gd name="T3" fmla="*/ 69056 h 196"/>
              <a:gd name="T4" fmla="*/ 352425 w 233"/>
              <a:gd name="T5" fmla="*/ 88106 h 196"/>
              <a:gd name="T6" fmla="*/ 346075 w 233"/>
              <a:gd name="T7" fmla="*/ 107950 h 196"/>
              <a:gd name="T8" fmla="*/ 342900 w 233"/>
              <a:gd name="T9" fmla="*/ 128588 h 196"/>
              <a:gd name="T10" fmla="*/ 339725 w 233"/>
              <a:gd name="T11" fmla="*/ 142875 h 196"/>
              <a:gd name="T12" fmla="*/ 331788 w 233"/>
              <a:gd name="T13" fmla="*/ 146050 h 196"/>
              <a:gd name="T14" fmla="*/ 327025 w 233"/>
              <a:gd name="T15" fmla="*/ 150019 h 196"/>
              <a:gd name="T16" fmla="*/ 320675 w 233"/>
              <a:gd name="T17" fmla="*/ 152400 h 196"/>
              <a:gd name="T18" fmla="*/ 311150 w 233"/>
              <a:gd name="T19" fmla="*/ 155575 h 196"/>
              <a:gd name="T20" fmla="*/ 306388 w 233"/>
              <a:gd name="T21" fmla="*/ 145256 h 196"/>
              <a:gd name="T22" fmla="*/ 311150 w 233"/>
              <a:gd name="T23" fmla="*/ 126206 h 196"/>
              <a:gd name="T24" fmla="*/ 322263 w 233"/>
              <a:gd name="T25" fmla="*/ 107156 h 196"/>
              <a:gd name="T26" fmla="*/ 333375 w 233"/>
              <a:gd name="T27" fmla="*/ 90488 h 196"/>
              <a:gd name="T28" fmla="*/ 334963 w 233"/>
              <a:gd name="T29" fmla="*/ 73025 h 196"/>
              <a:gd name="T30" fmla="*/ 325438 w 233"/>
              <a:gd name="T31" fmla="*/ 67469 h 196"/>
              <a:gd name="T32" fmla="*/ 312738 w 233"/>
              <a:gd name="T33" fmla="*/ 76200 h 196"/>
              <a:gd name="T34" fmla="*/ 304800 w 233"/>
              <a:gd name="T35" fmla="*/ 88106 h 196"/>
              <a:gd name="T36" fmla="*/ 298450 w 233"/>
              <a:gd name="T37" fmla="*/ 99219 h 196"/>
              <a:gd name="T38" fmla="*/ 290513 w 233"/>
              <a:gd name="T39" fmla="*/ 111919 h 196"/>
              <a:gd name="T40" fmla="*/ 280988 w 233"/>
              <a:gd name="T41" fmla="*/ 81756 h 196"/>
              <a:gd name="T42" fmla="*/ 223838 w 233"/>
              <a:gd name="T43" fmla="*/ 80169 h 196"/>
              <a:gd name="T44" fmla="*/ 169863 w 233"/>
              <a:gd name="T45" fmla="*/ 66675 h 196"/>
              <a:gd name="T46" fmla="*/ 114300 w 233"/>
              <a:gd name="T47" fmla="*/ 47625 h 196"/>
              <a:gd name="T48" fmla="*/ 58738 w 233"/>
              <a:gd name="T49" fmla="*/ 30956 h 196"/>
              <a:gd name="T50" fmla="*/ 0 w 233"/>
              <a:gd name="T51" fmla="*/ 25400 h 196"/>
              <a:gd name="T52" fmla="*/ 68263 w 233"/>
              <a:gd name="T53" fmla="*/ 6350 h 196"/>
              <a:gd name="T54" fmla="*/ 142875 w 233"/>
              <a:gd name="T55" fmla="*/ 0 h 196"/>
              <a:gd name="T56" fmla="*/ 219075 w 233"/>
              <a:gd name="T57" fmla="*/ 6350 h 196"/>
              <a:gd name="T58" fmla="*/ 296863 w 233"/>
              <a:gd name="T59" fmla="*/ 19050 h 196"/>
              <a:gd name="T60" fmla="*/ 369888 w 233"/>
              <a:gd name="T61" fmla="*/ 38100 h 196"/>
              <a:gd name="T62" fmla="*/ 369888 w 233"/>
              <a:gd name="T63" fmla="*/ 37306 h 19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33" h="196">
                <a:moveTo>
                  <a:pt x="233" y="47"/>
                </a:moveTo>
                <a:lnTo>
                  <a:pt x="232" y="61"/>
                </a:lnTo>
                <a:lnTo>
                  <a:pt x="230" y="74"/>
                </a:lnTo>
                <a:lnTo>
                  <a:pt x="228" y="87"/>
                </a:lnTo>
                <a:lnTo>
                  <a:pt x="225" y="100"/>
                </a:lnTo>
                <a:lnTo>
                  <a:pt x="222" y="111"/>
                </a:lnTo>
                <a:lnTo>
                  <a:pt x="220" y="124"/>
                </a:lnTo>
                <a:lnTo>
                  <a:pt x="218" y="136"/>
                </a:lnTo>
                <a:lnTo>
                  <a:pt x="217" y="149"/>
                </a:lnTo>
                <a:lnTo>
                  <a:pt x="216" y="162"/>
                </a:lnTo>
                <a:lnTo>
                  <a:pt x="216" y="176"/>
                </a:lnTo>
                <a:lnTo>
                  <a:pt x="214" y="180"/>
                </a:lnTo>
                <a:lnTo>
                  <a:pt x="211" y="181"/>
                </a:lnTo>
                <a:lnTo>
                  <a:pt x="209" y="184"/>
                </a:lnTo>
                <a:lnTo>
                  <a:pt x="208" y="188"/>
                </a:lnTo>
                <a:lnTo>
                  <a:pt x="206" y="189"/>
                </a:lnTo>
                <a:lnTo>
                  <a:pt x="204" y="191"/>
                </a:lnTo>
                <a:lnTo>
                  <a:pt x="202" y="192"/>
                </a:lnTo>
                <a:lnTo>
                  <a:pt x="198" y="194"/>
                </a:lnTo>
                <a:lnTo>
                  <a:pt x="196" y="196"/>
                </a:lnTo>
                <a:lnTo>
                  <a:pt x="194" y="196"/>
                </a:lnTo>
                <a:lnTo>
                  <a:pt x="193" y="183"/>
                </a:lnTo>
                <a:lnTo>
                  <a:pt x="193" y="170"/>
                </a:lnTo>
                <a:lnTo>
                  <a:pt x="196" y="159"/>
                </a:lnTo>
                <a:lnTo>
                  <a:pt x="200" y="146"/>
                </a:lnTo>
                <a:lnTo>
                  <a:pt x="203" y="135"/>
                </a:lnTo>
                <a:lnTo>
                  <a:pt x="207" y="125"/>
                </a:lnTo>
                <a:lnTo>
                  <a:pt x="210" y="114"/>
                </a:lnTo>
                <a:lnTo>
                  <a:pt x="211" y="103"/>
                </a:lnTo>
                <a:lnTo>
                  <a:pt x="211" y="92"/>
                </a:lnTo>
                <a:lnTo>
                  <a:pt x="209" y="80"/>
                </a:lnTo>
                <a:lnTo>
                  <a:pt x="205" y="85"/>
                </a:lnTo>
                <a:lnTo>
                  <a:pt x="201" y="90"/>
                </a:lnTo>
                <a:lnTo>
                  <a:pt x="197" y="96"/>
                </a:lnTo>
                <a:lnTo>
                  <a:pt x="194" y="103"/>
                </a:lnTo>
                <a:lnTo>
                  <a:pt x="192" y="111"/>
                </a:lnTo>
                <a:lnTo>
                  <a:pt x="190" y="117"/>
                </a:lnTo>
                <a:lnTo>
                  <a:pt x="188" y="125"/>
                </a:lnTo>
                <a:lnTo>
                  <a:pt x="186" y="133"/>
                </a:lnTo>
                <a:lnTo>
                  <a:pt x="183" y="141"/>
                </a:lnTo>
                <a:lnTo>
                  <a:pt x="181" y="148"/>
                </a:lnTo>
                <a:lnTo>
                  <a:pt x="177" y="103"/>
                </a:lnTo>
                <a:lnTo>
                  <a:pt x="159" y="104"/>
                </a:lnTo>
                <a:lnTo>
                  <a:pt x="141" y="101"/>
                </a:lnTo>
                <a:lnTo>
                  <a:pt x="124" y="93"/>
                </a:lnTo>
                <a:lnTo>
                  <a:pt x="107" y="84"/>
                </a:lnTo>
                <a:lnTo>
                  <a:pt x="90" y="71"/>
                </a:lnTo>
                <a:lnTo>
                  <a:pt x="72" y="60"/>
                </a:lnTo>
                <a:lnTo>
                  <a:pt x="54" y="48"/>
                </a:lnTo>
                <a:lnTo>
                  <a:pt x="37" y="39"/>
                </a:lnTo>
                <a:lnTo>
                  <a:pt x="19" y="32"/>
                </a:lnTo>
                <a:lnTo>
                  <a:pt x="0" y="32"/>
                </a:lnTo>
                <a:lnTo>
                  <a:pt x="22" y="18"/>
                </a:lnTo>
                <a:lnTo>
                  <a:pt x="43" y="8"/>
                </a:lnTo>
                <a:lnTo>
                  <a:pt x="67" y="2"/>
                </a:lnTo>
                <a:lnTo>
                  <a:pt x="90" y="0"/>
                </a:lnTo>
                <a:lnTo>
                  <a:pt x="114" y="4"/>
                </a:lnTo>
                <a:lnTo>
                  <a:pt x="138" y="8"/>
                </a:lnTo>
                <a:lnTo>
                  <a:pt x="162" y="15"/>
                </a:lnTo>
                <a:lnTo>
                  <a:pt x="187" y="24"/>
                </a:lnTo>
                <a:lnTo>
                  <a:pt x="210" y="36"/>
                </a:lnTo>
                <a:lnTo>
                  <a:pt x="233" y="48"/>
                </a:lnTo>
                <a:lnTo>
                  <a:pt x="233" y="47"/>
                </a:lnTo>
                <a:close/>
              </a:path>
            </a:pathLst>
          </a:custGeom>
          <a:solidFill>
            <a:srgbClr val="99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1" name="Freeform 41"/>
          <p:cNvSpPr>
            <a:spLocks/>
          </p:cNvSpPr>
          <p:nvPr/>
        </p:nvSpPr>
        <p:spPr bwMode="auto">
          <a:xfrm>
            <a:off x="1606550" y="638175"/>
            <a:ext cx="15875" cy="19050"/>
          </a:xfrm>
          <a:custGeom>
            <a:avLst/>
            <a:gdLst>
              <a:gd name="T0" fmla="*/ 11113 w 10"/>
              <a:gd name="T1" fmla="*/ 0 h 24"/>
              <a:gd name="T2" fmla="*/ 14288 w 10"/>
              <a:gd name="T3" fmla="*/ 2381 h 24"/>
              <a:gd name="T4" fmla="*/ 15875 w 10"/>
              <a:gd name="T5" fmla="*/ 4763 h 24"/>
              <a:gd name="T6" fmla="*/ 15875 w 10"/>
              <a:gd name="T7" fmla="*/ 7144 h 24"/>
              <a:gd name="T8" fmla="*/ 14288 w 10"/>
              <a:gd name="T9" fmla="*/ 11113 h 24"/>
              <a:gd name="T10" fmla="*/ 12700 w 10"/>
              <a:gd name="T11" fmla="*/ 13494 h 24"/>
              <a:gd name="T12" fmla="*/ 11113 w 10"/>
              <a:gd name="T13" fmla="*/ 15081 h 24"/>
              <a:gd name="T14" fmla="*/ 7938 w 10"/>
              <a:gd name="T15" fmla="*/ 17463 h 24"/>
              <a:gd name="T16" fmla="*/ 6350 w 10"/>
              <a:gd name="T17" fmla="*/ 19050 h 24"/>
              <a:gd name="T18" fmla="*/ 3175 w 10"/>
              <a:gd name="T19" fmla="*/ 19050 h 24"/>
              <a:gd name="T20" fmla="*/ 0 w 10"/>
              <a:gd name="T21" fmla="*/ 17463 h 24"/>
              <a:gd name="T22" fmla="*/ 3175 w 10"/>
              <a:gd name="T23" fmla="*/ 16669 h 24"/>
              <a:gd name="T24" fmla="*/ 3175 w 10"/>
              <a:gd name="T25" fmla="*/ 13494 h 24"/>
              <a:gd name="T26" fmla="*/ 4763 w 10"/>
              <a:gd name="T27" fmla="*/ 11113 h 24"/>
              <a:gd name="T28" fmla="*/ 4763 w 10"/>
              <a:gd name="T29" fmla="*/ 10319 h 24"/>
              <a:gd name="T30" fmla="*/ 4763 w 10"/>
              <a:gd name="T31" fmla="*/ 7144 h 24"/>
              <a:gd name="T32" fmla="*/ 4763 w 10"/>
              <a:gd name="T33" fmla="*/ 6350 h 24"/>
              <a:gd name="T34" fmla="*/ 6350 w 10"/>
              <a:gd name="T35" fmla="*/ 3969 h 24"/>
              <a:gd name="T36" fmla="*/ 6350 w 10"/>
              <a:gd name="T37" fmla="*/ 2381 h 24"/>
              <a:gd name="T38" fmla="*/ 7938 w 10"/>
              <a:gd name="T39" fmla="*/ 794 h 24"/>
              <a:gd name="T40" fmla="*/ 11113 w 10"/>
              <a:gd name="T41" fmla="*/ 0 h 24"/>
              <a:gd name="T42" fmla="*/ 11113 w 10"/>
              <a:gd name="T43" fmla="*/ 0 h 2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 h="24">
                <a:moveTo>
                  <a:pt x="7" y="0"/>
                </a:moveTo>
                <a:lnTo>
                  <a:pt x="9" y="3"/>
                </a:lnTo>
                <a:lnTo>
                  <a:pt x="10" y="6"/>
                </a:lnTo>
                <a:lnTo>
                  <a:pt x="10" y="9"/>
                </a:lnTo>
                <a:lnTo>
                  <a:pt x="9" y="14"/>
                </a:lnTo>
                <a:lnTo>
                  <a:pt x="8" y="17"/>
                </a:lnTo>
                <a:lnTo>
                  <a:pt x="7" y="19"/>
                </a:lnTo>
                <a:lnTo>
                  <a:pt x="5" y="22"/>
                </a:lnTo>
                <a:lnTo>
                  <a:pt x="4" y="24"/>
                </a:lnTo>
                <a:lnTo>
                  <a:pt x="2" y="24"/>
                </a:lnTo>
                <a:lnTo>
                  <a:pt x="0" y="22"/>
                </a:lnTo>
                <a:lnTo>
                  <a:pt x="2" y="21"/>
                </a:lnTo>
                <a:lnTo>
                  <a:pt x="2" y="17"/>
                </a:lnTo>
                <a:lnTo>
                  <a:pt x="3" y="14"/>
                </a:lnTo>
                <a:lnTo>
                  <a:pt x="3" y="13"/>
                </a:lnTo>
                <a:lnTo>
                  <a:pt x="3" y="9"/>
                </a:lnTo>
                <a:lnTo>
                  <a:pt x="3" y="8"/>
                </a:lnTo>
                <a:lnTo>
                  <a:pt x="4" y="5"/>
                </a:lnTo>
                <a:lnTo>
                  <a:pt x="4" y="3"/>
                </a:lnTo>
                <a:lnTo>
                  <a:pt x="5" y="1"/>
                </a:lnTo>
                <a:lnTo>
                  <a:pt x="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2" name="Freeform 42"/>
          <p:cNvSpPr>
            <a:spLocks/>
          </p:cNvSpPr>
          <p:nvPr/>
        </p:nvSpPr>
        <p:spPr bwMode="auto">
          <a:xfrm>
            <a:off x="1730375" y="641350"/>
            <a:ext cx="92075" cy="34925"/>
          </a:xfrm>
          <a:custGeom>
            <a:avLst/>
            <a:gdLst>
              <a:gd name="T0" fmla="*/ 92075 w 58"/>
              <a:gd name="T1" fmla="*/ 0 h 45"/>
              <a:gd name="T2" fmla="*/ 0 w 58"/>
              <a:gd name="T3" fmla="*/ 34925 h 45"/>
              <a:gd name="T4" fmla="*/ 85725 w 58"/>
              <a:gd name="T5" fmla="*/ 0 h 45"/>
              <a:gd name="T6" fmla="*/ 92075 w 58"/>
              <a:gd name="T7" fmla="*/ 0 h 45"/>
              <a:gd name="T8" fmla="*/ 92075 w 58"/>
              <a:gd name="T9" fmla="*/ 0 h 4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8" h="45">
                <a:moveTo>
                  <a:pt x="58" y="0"/>
                </a:moveTo>
                <a:lnTo>
                  <a:pt x="0" y="45"/>
                </a:lnTo>
                <a:lnTo>
                  <a:pt x="54" y="0"/>
                </a:lnTo>
                <a:lnTo>
                  <a:pt x="5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3" name="Freeform 43"/>
          <p:cNvSpPr>
            <a:spLocks/>
          </p:cNvSpPr>
          <p:nvPr/>
        </p:nvSpPr>
        <p:spPr bwMode="auto">
          <a:xfrm>
            <a:off x="1828800" y="904875"/>
            <a:ext cx="14288" cy="44450"/>
          </a:xfrm>
          <a:custGeom>
            <a:avLst/>
            <a:gdLst>
              <a:gd name="T0" fmla="*/ 14288 w 9"/>
              <a:gd name="T1" fmla="*/ 0 h 54"/>
              <a:gd name="T2" fmla="*/ 11113 w 9"/>
              <a:gd name="T3" fmla="*/ 44450 h 54"/>
              <a:gd name="T4" fmla="*/ 0 w 9"/>
              <a:gd name="T5" fmla="*/ 44450 h 54"/>
              <a:gd name="T6" fmla="*/ 0 w 9"/>
              <a:gd name="T7" fmla="*/ 40334 h 54"/>
              <a:gd name="T8" fmla="*/ 3175 w 9"/>
              <a:gd name="T9" fmla="*/ 35395 h 54"/>
              <a:gd name="T10" fmla="*/ 3175 w 9"/>
              <a:gd name="T11" fmla="*/ 31280 h 54"/>
              <a:gd name="T12" fmla="*/ 3175 w 9"/>
              <a:gd name="T13" fmla="*/ 26341 h 54"/>
              <a:gd name="T14" fmla="*/ 4763 w 9"/>
              <a:gd name="T15" fmla="*/ 22225 h 54"/>
              <a:gd name="T16" fmla="*/ 4763 w 9"/>
              <a:gd name="T17" fmla="*/ 17286 h 54"/>
              <a:gd name="T18" fmla="*/ 6350 w 9"/>
              <a:gd name="T19" fmla="*/ 13170 h 54"/>
              <a:gd name="T20" fmla="*/ 7938 w 9"/>
              <a:gd name="T21" fmla="*/ 7408 h 54"/>
              <a:gd name="T22" fmla="*/ 11113 w 9"/>
              <a:gd name="T23" fmla="*/ 4116 h 54"/>
              <a:gd name="T24" fmla="*/ 14288 w 9"/>
              <a:gd name="T25" fmla="*/ 0 h 54"/>
              <a:gd name="T26" fmla="*/ 14288 w 9"/>
              <a:gd name="T27" fmla="*/ 0 h 5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54">
                <a:moveTo>
                  <a:pt x="9" y="0"/>
                </a:moveTo>
                <a:lnTo>
                  <a:pt x="7" y="54"/>
                </a:lnTo>
                <a:lnTo>
                  <a:pt x="0" y="54"/>
                </a:lnTo>
                <a:lnTo>
                  <a:pt x="0" y="49"/>
                </a:lnTo>
                <a:lnTo>
                  <a:pt x="2" y="43"/>
                </a:lnTo>
                <a:lnTo>
                  <a:pt x="2" y="38"/>
                </a:lnTo>
                <a:lnTo>
                  <a:pt x="2" y="32"/>
                </a:lnTo>
                <a:lnTo>
                  <a:pt x="3" y="27"/>
                </a:lnTo>
                <a:lnTo>
                  <a:pt x="3" y="21"/>
                </a:lnTo>
                <a:lnTo>
                  <a:pt x="4" y="16"/>
                </a:lnTo>
                <a:lnTo>
                  <a:pt x="5" y="9"/>
                </a:lnTo>
                <a:lnTo>
                  <a:pt x="7" y="5"/>
                </a:lnTo>
                <a:lnTo>
                  <a:pt x="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4" name="Freeform 44"/>
          <p:cNvSpPr>
            <a:spLocks/>
          </p:cNvSpPr>
          <p:nvPr/>
        </p:nvSpPr>
        <p:spPr bwMode="auto">
          <a:xfrm>
            <a:off x="1839913" y="746125"/>
            <a:ext cx="23812" cy="14288"/>
          </a:xfrm>
          <a:custGeom>
            <a:avLst/>
            <a:gdLst>
              <a:gd name="T0" fmla="*/ 17462 w 15"/>
              <a:gd name="T1" fmla="*/ 5264 h 19"/>
              <a:gd name="T2" fmla="*/ 23812 w 15"/>
              <a:gd name="T3" fmla="*/ 12032 h 19"/>
              <a:gd name="T4" fmla="*/ 22225 w 15"/>
              <a:gd name="T5" fmla="*/ 13536 h 19"/>
              <a:gd name="T6" fmla="*/ 20637 w 15"/>
              <a:gd name="T7" fmla="*/ 14288 h 19"/>
              <a:gd name="T8" fmla="*/ 17462 w 15"/>
              <a:gd name="T9" fmla="*/ 14288 h 19"/>
              <a:gd name="T10" fmla="*/ 15875 w 15"/>
              <a:gd name="T11" fmla="*/ 13536 h 19"/>
              <a:gd name="T12" fmla="*/ 11112 w 15"/>
              <a:gd name="T13" fmla="*/ 12032 h 19"/>
              <a:gd name="T14" fmla="*/ 7937 w 15"/>
              <a:gd name="T15" fmla="*/ 11280 h 19"/>
              <a:gd name="T16" fmla="*/ 4762 w 15"/>
              <a:gd name="T17" fmla="*/ 8272 h 19"/>
              <a:gd name="T18" fmla="*/ 3175 w 15"/>
              <a:gd name="T19" fmla="*/ 7520 h 19"/>
              <a:gd name="T20" fmla="*/ 1587 w 15"/>
              <a:gd name="T21" fmla="*/ 5264 h 19"/>
              <a:gd name="T22" fmla="*/ 0 w 15"/>
              <a:gd name="T23" fmla="*/ 2256 h 19"/>
              <a:gd name="T24" fmla="*/ 1587 w 15"/>
              <a:gd name="T25" fmla="*/ 1504 h 19"/>
              <a:gd name="T26" fmla="*/ 3175 w 15"/>
              <a:gd name="T27" fmla="*/ 0 h 19"/>
              <a:gd name="T28" fmla="*/ 4762 w 15"/>
              <a:gd name="T29" fmla="*/ 0 h 19"/>
              <a:gd name="T30" fmla="*/ 6350 w 15"/>
              <a:gd name="T31" fmla="*/ 0 h 19"/>
              <a:gd name="T32" fmla="*/ 7937 w 15"/>
              <a:gd name="T33" fmla="*/ 0 h 19"/>
              <a:gd name="T34" fmla="*/ 9525 w 15"/>
              <a:gd name="T35" fmla="*/ 0 h 19"/>
              <a:gd name="T36" fmla="*/ 11112 w 15"/>
              <a:gd name="T37" fmla="*/ 1504 h 19"/>
              <a:gd name="T38" fmla="*/ 14287 w 15"/>
              <a:gd name="T39" fmla="*/ 2256 h 19"/>
              <a:gd name="T40" fmla="*/ 15875 w 15"/>
              <a:gd name="T41" fmla="*/ 3760 h 19"/>
              <a:gd name="T42" fmla="*/ 17462 w 15"/>
              <a:gd name="T43" fmla="*/ 5264 h 19"/>
              <a:gd name="T44" fmla="*/ 17462 w 15"/>
              <a:gd name="T45" fmla="*/ 5264 h 1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5" h="19">
                <a:moveTo>
                  <a:pt x="11" y="7"/>
                </a:moveTo>
                <a:lnTo>
                  <a:pt x="15" y="16"/>
                </a:lnTo>
                <a:lnTo>
                  <a:pt x="14" y="18"/>
                </a:lnTo>
                <a:lnTo>
                  <a:pt x="13" y="19"/>
                </a:lnTo>
                <a:lnTo>
                  <a:pt x="11" y="19"/>
                </a:lnTo>
                <a:lnTo>
                  <a:pt x="10" y="18"/>
                </a:lnTo>
                <a:lnTo>
                  <a:pt x="7" y="16"/>
                </a:lnTo>
                <a:lnTo>
                  <a:pt x="5" y="15"/>
                </a:lnTo>
                <a:lnTo>
                  <a:pt x="3" y="11"/>
                </a:lnTo>
                <a:lnTo>
                  <a:pt x="2" y="10"/>
                </a:lnTo>
                <a:lnTo>
                  <a:pt x="1" y="7"/>
                </a:lnTo>
                <a:lnTo>
                  <a:pt x="0" y="3"/>
                </a:lnTo>
                <a:lnTo>
                  <a:pt x="1" y="2"/>
                </a:lnTo>
                <a:lnTo>
                  <a:pt x="2" y="0"/>
                </a:lnTo>
                <a:lnTo>
                  <a:pt x="3" y="0"/>
                </a:lnTo>
                <a:lnTo>
                  <a:pt x="4" y="0"/>
                </a:lnTo>
                <a:lnTo>
                  <a:pt x="5" y="0"/>
                </a:lnTo>
                <a:lnTo>
                  <a:pt x="6" y="0"/>
                </a:lnTo>
                <a:lnTo>
                  <a:pt x="7" y="2"/>
                </a:lnTo>
                <a:lnTo>
                  <a:pt x="9" y="3"/>
                </a:lnTo>
                <a:lnTo>
                  <a:pt x="10" y="5"/>
                </a:lnTo>
                <a:lnTo>
                  <a:pt x="11" y="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5" name="Freeform 45"/>
          <p:cNvSpPr>
            <a:spLocks/>
          </p:cNvSpPr>
          <p:nvPr/>
        </p:nvSpPr>
        <p:spPr bwMode="auto">
          <a:xfrm>
            <a:off x="1873250" y="735013"/>
            <a:ext cx="65088" cy="42862"/>
          </a:xfrm>
          <a:custGeom>
            <a:avLst/>
            <a:gdLst>
              <a:gd name="T0" fmla="*/ 65088 w 41"/>
              <a:gd name="T1" fmla="*/ 42862 h 55"/>
              <a:gd name="T2" fmla="*/ 57150 w 41"/>
              <a:gd name="T3" fmla="*/ 41303 h 55"/>
              <a:gd name="T4" fmla="*/ 49213 w 41"/>
              <a:gd name="T5" fmla="*/ 37407 h 55"/>
              <a:gd name="T6" fmla="*/ 41275 w 41"/>
              <a:gd name="T7" fmla="*/ 34290 h 55"/>
              <a:gd name="T8" fmla="*/ 36513 w 41"/>
              <a:gd name="T9" fmla="*/ 28834 h 55"/>
              <a:gd name="T10" fmla="*/ 30163 w 41"/>
              <a:gd name="T11" fmla="*/ 24159 h 55"/>
              <a:gd name="T12" fmla="*/ 25400 w 41"/>
              <a:gd name="T13" fmla="*/ 18703 h 55"/>
              <a:gd name="T14" fmla="*/ 19050 w 41"/>
              <a:gd name="T15" fmla="*/ 12469 h 55"/>
              <a:gd name="T16" fmla="*/ 14288 w 41"/>
              <a:gd name="T17" fmla="*/ 7793 h 55"/>
              <a:gd name="T18" fmla="*/ 7938 w 41"/>
              <a:gd name="T19" fmla="*/ 3897 h 55"/>
              <a:gd name="T20" fmla="*/ 0 w 41"/>
              <a:gd name="T21" fmla="*/ 0 h 55"/>
              <a:gd name="T22" fmla="*/ 7938 w 41"/>
              <a:gd name="T23" fmla="*/ 1559 h 55"/>
              <a:gd name="T24" fmla="*/ 14288 w 41"/>
              <a:gd name="T25" fmla="*/ 3897 h 55"/>
              <a:gd name="T26" fmla="*/ 20638 w 41"/>
              <a:gd name="T27" fmla="*/ 6234 h 55"/>
              <a:gd name="T28" fmla="*/ 30163 w 41"/>
              <a:gd name="T29" fmla="*/ 10131 h 55"/>
              <a:gd name="T30" fmla="*/ 36513 w 41"/>
              <a:gd name="T31" fmla="*/ 15586 h 55"/>
              <a:gd name="T32" fmla="*/ 42863 w 41"/>
              <a:gd name="T33" fmla="*/ 20262 h 55"/>
              <a:gd name="T34" fmla="*/ 50800 w 41"/>
              <a:gd name="T35" fmla="*/ 24938 h 55"/>
              <a:gd name="T36" fmla="*/ 57150 w 41"/>
              <a:gd name="T37" fmla="*/ 30393 h 55"/>
              <a:gd name="T38" fmla="*/ 61913 w 41"/>
              <a:gd name="T39" fmla="*/ 36628 h 55"/>
              <a:gd name="T40" fmla="*/ 65088 w 41"/>
              <a:gd name="T41" fmla="*/ 42862 h 55"/>
              <a:gd name="T42" fmla="*/ 65088 w 41"/>
              <a:gd name="T43" fmla="*/ 42862 h 5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55">
                <a:moveTo>
                  <a:pt x="41" y="55"/>
                </a:moveTo>
                <a:lnTo>
                  <a:pt x="36" y="53"/>
                </a:lnTo>
                <a:lnTo>
                  <a:pt x="31" y="48"/>
                </a:lnTo>
                <a:lnTo>
                  <a:pt x="26" y="44"/>
                </a:lnTo>
                <a:lnTo>
                  <a:pt x="23" y="37"/>
                </a:lnTo>
                <a:lnTo>
                  <a:pt x="19" y="31"/>
                </a:lnTo>
                <a:lnTo>
                  <a:pt x="16" y="24"/>
                </a:lnTo>
                <a:lnTo>
                  <a:pt x="12" y="16"/>
                </a:lnTo>
                <a:lnTo>
                  <a:pt x="9" y="10"/>
                </a:lnTo>
                <a:lnTo>
                  <a:pt x="5" y="5"/>
                </a:lnTo>
                <a:lnTo>
                  <a:pt x="0" y="0"/>
                </a:lnTo>
                <a:lnTo>
                  <a:pt x="5" y="2"/>
                </a:lnTo>
                <a:lnTo>
                  <a:pt x="9" y="5"/>
                </a:lnTo>
                <a:lnTo>
                  <a:pt x="13" y="8"/>
                </a:lnTo>
                <a:lnTo>
                  <a:pt x="19" y="13"/>
                </a:lnTo>
                <a:lnTo>
                  <a:pt x="23" y="20"/>
                </a:lnTo>
                <a:lnTo>
                  <a:pt x="27" y="26"/>
                </a:lnTo>
                <a:lnTo>
                  <a:pt x="32" y="32"/>
                </a:lnTo>
                <a:lnTo>
                  <a:pt x="36" y="39"/>
                </a:lnTo>
                <a:lnTo>
                  <a:pt x="39" y="47"/>
                </a:lnTo>
                <a:lnTo>
                  <a:pt x="41" y="5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6" name="Freeform 46"/>
          <p:cNvSpPr>
            <a:spLocks/>
          </p:cNvSpPr>
          <p:nvPr/>
        </p:nvSpPr>
        <p:spPr bwMode="auto">
          <a:xfrm>
            <a:off x="1976438" y="835025"/>
            <a:ext cx="44450" cy="80963"/>
          </a:xfrm>
          <a:custGeom>
            <a:avLst/>
            <a:gdLst>
              <a:gd name="T0" fmla="*/ 38100 w 28"/>
              <a:gd name="T1" fmla="*/ 0 h 101"/>
              <a:gd name="T2" fmla="*/ 38100 w 28"/>
              <a:gd name="T3" fmla="*/ 7215 h 101"/>
              <a:gd name="T4" fmla="*/ 36513 w 28"/>
              <a:gd name="T5" fmla="*/ 13627 h 101"/>
              <a:gd name="T6" fmla="*/ 34925 w 28"/>
              <a:gd name="T7" fmla="*/ 21644 h 101"/>
              <a:gd name="T8" fmla="*/ 30163 w 28"/>
              <a:gd name="T9" fmla="*/ 29660 h 101"/>
              <a:gd name="T10" fmla="*/ 28575 w 28"/>
              <a:gd name="T11" fmla="*/ 36073 h 101"/>
              <a:gd name="T12" fmla="*/ 26988 w 28"/>
              <a:gd name="T13" fmla="*/ 43287 h 101"/>
              <a:gd name="T14" fmla="*/ 28575 w 28"/>
              <a:gd name="T15" fmla="*/ 49700 h 101"/>
              <a:gd name="T16" fmla="*/ 30163 w 28"/>
              <a:gd name="T17" fmla="*/ 55311 h 101"/>
              <a:gd name="T18" fmla="*/ 36513 w 28"/>
              <a:gd name="T19" fmla="*/ 61724 h 101"/>
              <a:gd name="T20" fmla="*/ 44450 w 28"/>
              <a:gd name="T21" fmla="*/ 64931 h 101"/>
              <a:gd name="T22" fmla="*/ 39688 w 28"/>
              <a:gd name="T23" fmla="*/ 68137 h 101"/>
              <a:gd name="T24" fmla="*/ 36513 w 28"/>
              <a:gd name="T25" fmla="*/ 71344 h 101"/>
              <a:gd name="T26" fmla="*/ 33338 w 28"/>
              <a:gd name="T27" fmla="*/ 74550 h 101"/>
              <a:gd name="T28" fmla="*/ 26988 w 28"/>
              <a:gd name="T29" fmla="*/ 76955 h 101"/>
              <a:gd name="T30" fmla="*/ 23813 w 28"/>
              <a:gd name="T31" fmla="*/ 77757 h 101"/>
              <a:gd name="T32" fmla="*/ 19050 w 28"/>
              <a:gd name="T33" fmla="*/ 79360 h 101"/>
              <a:gd name="T34" fmla="*/ 14288 w 28"/>
              <a:gd name="T35" fmla="*/ 80963 h 101"/>
              <a:gd name="T36" fmla="*/ 11113 w 28"/>
              <a:gd name="T37" fmla="*/ 80963 h 101"/>
              <a:gd name="T38" fmla="*/ 4763 w 28"/>
              <a:gd name="T39" fmla="*/ 79360 h 101"/>
              <a:gd name="T40" fmla="*/ 0 w 28"/>
              <a:gd name="T41" fmla="*/ 77757 h 101"/>
              <a:gd name="T42" fmla="*/ 0 w 28"/>
              <a:gd name="T43" fmla="*/ 68939 h 101"/>
              <a:gd name="T44" fmla="*/ 0 w 28"/>
              <a:gd name="T45" fmla="*/ 60121 h 101"/>
              <a:gd name="T46" fmla="*/ 1588 w 28"/>
              <a:gd name="T47" fmla="*/ 51303 h 101"/>
              <a:gd name="T48" fmla="*/ 4763 w 28"/>
              <a:gd name="T49" fmla="*/ 42486 h 101"/>
              <a:gd name="T50" fmla="*/ 7938 w 28"/>
              <a:gd name="T51" fmla="*/ 32866 h 101"/>
              <a:gd name="T52" fmla="*/ 14288 w 28"/>
              <a:gd name="T53" fmla="*/ 25652 h 101"/>
              <a:gd name="T54" fmla="*/ 19050 w 28"/>
              <a:gd name="T55" fmla="*/ 19239 h 101"/>
              <a:gd name="T56" fmla="*/ 23813 w 28"/>
              <a:gd name="T57" fmla="*/ 11223 h 101"/>
              <a:gd name="T58" fmla="*/ 30163 w 28"/>
              <a:gd name="T59" fmla="*/ 6413 h 101"/>
              <a:gd name="T60" fmla="*/ 38100 w 28"/>
              <a:gd name="T61" fmla="*/ 802 h 101"/>
              <a:gd name="T62" fmla="*/ 38100 w 28"/>
              <a:gd name="T63" fmla="*/ 802 h 101"/>
              <a:gd name="T64" fmla="*/ 38100 w 28"/>
              <a:gd name="T65" fmla="*/ 0 h 10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8" h="101">
                <a:moveTo>
                  <a:pt x="24" y="0"/>
                </a:moveTo>
                <a:lnTo>
                  <a:pt x="24" y="9"/>
                </a:lnTo>
                <a:lnTo>
                  <a:pt x="23" y="17"/>
                </a:lnTo>
                <a:lnTo>
                  <a:pt x="22" y="27"/>
                </a:lnTo>
                <a:lnTo>
                  <a:pt x="19" y="37"/>
                </a:lnTo>
                <a:lnTo>
                  <a:pt x="18" y="45"/>
                </a:lnTo>
                <a:lnTo>
                  <a:pt x="17" y="54"/>
                </a:lnTo>
                <a:lnTo>
                  <a:pt x="18" y="62"/>
                </a:lnTo>
                <a:lnTo>
                  <a:pt x="19" y="69"/>
                </a:lnTo>
                <a:lnTo>
                  <a:pt x="23" y="77"/>
                </a:lnTo>
                <a:lnTo>
                  <a:pt x="28" y="81"/>
                </a:lnTo>
                <a:lnTo>
                  <a:pt x="25" y="85"/>
                </a:lnTo>
                <a:lnTo>
                  <a:pt x="23" y="89"/>
                </a:lnTo>
                <a:lnTo>
                  <a:pt x="21" y="93"/>
                </a:lnTo>
                <a:lnTo>
                  <a:pt x="17" y="96"/>
                </a:lnTo>
                <a:lnTo>
                  <a:pt x="15" y="97"/>
                </a:lnTo>
                <a:lnTo>
                  <a:pt x="12" y="99"/>
                </a:lnTo>
                <a:lnTo>
                  <a:pt x="9" y="101"/>
                </a:lnTo>
                <a:lnTo>
                  <a:pt x="7" y="101"/>
                </a:lnTo>
                <a:lnTo>
                  <a:pt x="3" y="99"/>
                </a:lnTo>
                <a:lnTo>
                  <a:pt x="0" y="97"/>
                </a:lnTo>
                <a:lnTo>
                  <a:pt x="0" y="86"/>
                </a:lnTo>
                <a:lnTo>
                  <a:pt x="0" y="75"/>
                </a:lnTo>
                <a:lnTo>
                  <a:pt x="1" y="64"/>
                </a:lnTo>
                <a:lnTo>
                  <a:pt x="3" y="53"/>
                </a:lnTo>
                <a:lnTo>
                  <a:pt x="5" y="41"/>
                </a:lnTo>
                <a:lnTo>
                  <a:pt x="9" y="32"/>
                </a:lnTo>
                <a:lnTo>
                  <a:pt x="12" y="24"/>
                </a:lnTo>
                <a:lnTo>
                  <a:pt x="15" y="14"/>
                </a:lnTo>
                <a:lnTo>
                  <a:pt x="19" y="8"/>
                </a:lnTo>
                <a:lnTo>
                  <a:pt x="24" y="1"/>
                </a:lnTo>
                <a:lnTo>
                  <a:pt x="24"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7" name="Freeform 47"/>
          <p:cNvSpPr>
            <a:spLocks/>
          </p:cNvSpPr>
          <p:nvPr/>
        </p:nvSpPr>
        <p:spPr bwMode="auto">
          <a:xfrm>
            <a:off x="2006600" y="773113"/>
            <a:ext cx="28575" cy="23812"/>
          </a:xfrm>
          <a:custGeom>
            <a:avLst/>
            <a:gdLst>
              <a:gd name="T0" fmla="*/ 28575 w 18"/>
              <a:gd name="T1" fmla="*/ 23812 h 29"/>
              <a:gd name="T2" fmla="*/ 0 w 18"/>
              <a:gd name="T3" fmla="*/ 0 h 29"/>
              <a:gd name="T4" fmla="*/ 28575 w 18"/>
              <a:gd name="T5" fmla="*/ 8211 h 29"/>
              <a:gd name="T6" fmla="*/ 28575 w 18"/>
              <a:gd name="T7" fmla="*/ 23812 h 29"/>
              <a:gd name="T8" fmla="*/ 28575 w 18"/>
              <a:gd name="T9" fmla="*/ 23812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8" h="29">
                <a:moveTo>
                  <a:pt x="18" y="29"/>
                </a:moveTo>
                <a:lnTo>
                  <a:pt x="0" y="0"/>
                </a:lnTo>
                <a:lnTo>
                  <a:pt x="18" y="10"/>
                </a:lnTo>
                <a:lnTo>
                  <a:pt x="18"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8" name="Freeform 48"/>
          <p:cNvSpPr>
            <a:spLocks/>
          </p:cNvSpPr>
          <p:nvPr/>
        </p:nvSpPr>
        <p:spPr bwMode="auto">
          <a:xfrm>
            <a:off x="2027238" y="771525"/>
            <a:ext cx="58737" cy="123825"/>
          </a:xfrm>
          <a:custGeom>
            <a:avLst/>
            <a:gdLst>
              <a:gd name="T0" fmla="*/ 58737 w 37"/>
              <a:gd name="T1" fmla="*/ 0 h 155"/>
              <a:gd name="T2" fmla="*/ 53975 w 37"/>
              <a:gd name="T3" fmla="*/ 12782 h 155"/>
              <a:gd name="T4" fmla="*/ 52387 w 37"/>
              <a:gd name="T5" fmla="*/ 25564 h 155"/>
              <a:gd name="T6" fmla="*/ 50800 w 37"/>
              <a:gd name="T7" fmla="*/ 39145 h 155"/>
              <a:gd name="T8" fmla="*/ 49212 w 37"/>
              <a:gd name="T9" fmla="*/ 53524 h 155"/>
              <a:gd name="T10" fmla="*/ 46037 w 37"/>
              <a:gd name="T11" fmla="*/ 67904 h 155"/>
              <a:gd name="T12" fmla="*/ 42862 w 37"/>
              <a:gd name="T13" fmla="*/ 81485 h 155"/>
              <a:gd name="T14" fmla="*/ 36512 w 37"/>
              <a:gd name="T15" fmla="*/ 94267 h 155"/>
              <a:gd name="T16" fmla="*/ 28575 w 37"/>
              <a:gd name="T17" fmla="*/ 106250 h 155"/>
              <a:gd name="T18" fmla="*/ 15875 w 37"/>
              <a:gd name="T19" fmla="*/ 115836 h 155"/>
              <a:gd name="T20" fmla="*/ 0 w 37"/>
              <a:gd name="T21" fmla="*/ 123825 h 155"/>
              <a:gd name="T22" fmla="*/ 1587 w 37"/>
              <a:gd name="T23" fmla="*/ 109445 h 155"/>
              <a:gd name="T24" fmla="*/ 4762 w 37"/>
              <a:gd name="T25" fmla="*/ 95865 h 155"/>
              <a:gd name="T26" fmla="*/ 9525 w 37"/>
              <a:gd name="T27" fmla="*/ 81485 h 155"/>
              <a:gd name="T28" fmla="*/ 14287 w 37"/>
              <a:gd name="T29" fmla="*/ 68703 h 155"/>
              <a:gd name="T30" fmla="*/ 19050 w 37"/>
              <a:gd name="T31" fmla="*/ 55921 h 155"/>
              <a:gd name="T32" fmla="*/ 26987 w 37"/>
              <a:gd name="T33" fmla="*/ 44737 h 155"/>
              <a:gd name="T34" fmla="*/ 33337 w 37"/>
              <a:gd name="T35" fmla="*/ 32754 h 155"/>
              <a:gd name="T36" fmla="*/ 41275 w 37"/>
              <a:gd name="T37" fmla="*/ 21570 h 155"/>
              <a:gd name="T38" fmla="*/ 50800 w 37"/>
              <a:gd name="T39" fmla="*/ 11184 h 155"/>
              <a:gd name="T40" fmla="*/ 58737 w 37"/>
              <a:gd name="T41" fmla="*/ 799 h 155"/>
              <a:gd name="T42" fmla="*/ 58737 w 37"/>
              <a:gd name="T43" fmla="*/ 799 h 155"/>
              <a:gd name="T44" fmla="*/ 58737 w 37"/>
              <a:gd name="T45" fmla="*/ 0 h 1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7" h="155">
                <a:moveTo>
                  <a:pt x="37" y="0"/>
                </a:moveTo>
                <a:lnTo>
                  <a:pt x="34" y="16"/>
                </a:lnTo>
                <a:lnTo>
                  <a:pt x="33" y="32"/>
                </a:lnTo>
                <a:lnTo>
                  <a:pt x="32" y="49"/>
                </a:lnTo>
                <a:lnTo>
                  <a:pt x="31" y="67"/>
                </a:lnTo>
                <a:lnTo>
                  <a:pt x="29" y="85"/>
                </a:lnTo>
                <a:lnTo>
                  <a:pt x="27" y="102"/>
                </a:lnTo>
                <a:lnTo>
                  <a:pt x="23" y="118"/>
                </a:lnTo>
                <a:lnTo>
                  <a:pt x="18" y="133"/>
                </a:lnTo>
                <a:lnTo>
                  <a:pt x="10" y="145"/>
                </a:lnTo>
                <a:lnTo>
                  <a:pt x="0" y="155"/>
                </a:lnTo>
                <a:lnTo>
                  <a:pt x="1" y="137"/>
                </a:lnTo>
                <a:lnTo>
                  <a:pt x="3" y="120"/>
                </a:lnTo>
                <a:lnTo>
                  <a:pt x="6" y="102"/>
                </a:lnTo>
                <a:lnTo>
                  <a:pt x="9" y="86"/>
                </a:lnTo>
                <a:lnTo>
                  <a:pt x="12" y="70"/>
                </a:lnTo>
                <a:lnTo>
                  <a:pt x="17" y="56"/>
                </a:lnTo>
                <a:lnTo>
                  <a:pt x="21" y="41"/>
                </a:lnTo>
                <a:lnTo>
                  <a:pt x="26" y="27"/>
                </a:lnTo>
                <a:lnTo>
                  <a:pt x="32" y="14"/>
                </a:lnTo>
                <a:lnTo>
                  <a:pt x="37" y="1"/>
                </a:lnTo>
                <a:lnTo>
                  <a:pt x="3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9" name="Freeform 49"/>
          <p:cNvSpPr>
            <a:spLocks/>
          </p:cNvSpPr>
          <p:nvPr/>
        </p:nvSpPr>
        <p:spPr bwMode="auto">
          <a:xfrm>
            <a:off x="2065338" y="661988"/>
            <a:ext cx="895350" cy="287337"/>
          </a:xfrm>
          <a:custGeom>
            <a:avLst/>
            <a:gdLst>
              <a:gd name="T0" fmla="*/ 173038 w 564"/>
              <a:gd name="T1" fmla="*/ 238784 h 361"/>
              <a:gd name="T2" fmla="*/ 163513 w 564"/>
              <a:gd name="T3" fmla="*/ 218886 h 361"/>
              <a:gd name="T4" fmla="*/ 82550 w 564"/>
              <a:gd name="T5" fmla="*/ 213314 h 361"/>
              <a:gd name="T6" fmla="*/ 196850 w 564"/>
              <a:gd name="T7" fmla="*/ 210130 h 361"/>
              <a:gd name="T8" fmla="*/ 206375 w 564"/>
              <a:gd name="T9" fmla="*/ 187844 h 361"/>
              <a:gd name="T10" fmla="*/ 152400 w 564"/>
              <a:gd name="T11" fmla="*/ 176700 h 361"/>
              <a:gd name="T12" fmla="*/ 273050 w 564"/>
              <a:gd name="T13" fmla="*/ 179088 h 361"/>
              <a:gd name="T14" fmla="*/ 279400 w 564"/>
              <a:gd name="T15" fmla="*/ 161577 h 361"/>
              <a:gd name="T16" fmla="*/ 179388 w 564"/>
              <a:gd name="T17" fmla="*/ 143271 h 361"/>
              <a:gd name="T18" fmla="*/ 304800 w 564"/>
              <a:gd name="T19" fmla="*/ 146454 h 361"/>
              <a:gd name="T20" fmla="*/ 285750 w 564"/>
              <a:gd name="T21" fmla="*/ 121780 h 361"/>
              <a:gd name="T22" fmla="*/ 236538 w 564"/>
              <a:gd name="T23" fmla="*/ 109045 h 361"/>
              <a:gd name="T24" fmla="*/ 338138 w 564"/>
              <a:gd name="T25" fmla="*/ 111433 h 361"/>
              <a:gd name="T26" fmla="*/ 319088 w 564"/>
              <a:gd name="T27" fmla="*/ 89942 h 361"/>
              <a:gd name="T28" fmla="*/ 296863 w 564"/>
              <a:gd name="T29" fmla="*/ 74819 h 361"/>
              <a:gd name="T30" fmla="*/ 428625 w 564"/>
              <a:gd name="T31" fmla="*/ 89146 h 361"/>
              <a:gd name="T32" fmla="*/ 384175 w 564"/>
              <a:gd name="T33" fmla="*/ 60492 h 361"/>
              <a:gd name="T34" fmla="*/ 374650 w 564"/>
              <a:gd name="T35" fmla="*/ 49349 h 361"/>
              <a:gd name="T36" fmla="*/ 482600 w 564"/>
              <a:gd name="T37" fmla="*/ 68451 h 361"/>
              <a:gd name="T38" fmla="*/ 423863 w 564"/>
              <a:gd name="T39" fmla="*/ 36614 h 361"/>
              <a:gd name="T40" fmla="*/ 450850 w 564"/>
              <a:gd name="T41" fmla="*/ 38205 h 361"/>
              <a:gd name="T42" fmla="*/ 530225 w 564"/>
              <a:gd name="T43" fmla="*/ 58104 h 361"/>
              <a:gd name="T44" fmla="*/ 492125 w 564"/>
              <a:gd name="T45" fmla="*/ 28654 h 361"/>
              <a:gd name="T46" fmla="*/ 517525 w 564"/>
              <a:gd name="T47" fmla="*/ 35022 h 361"/>
              <a:gd name="T48" fmla="*/ 582613 w 564"/>
              <a:gd name="T49" fmla="*/ 42981 h 361"/>
              <a:gd name="T50" fmla="*/ 541338 w 564"/>
              <a:gd name="T51" fmla="*/ 17511 h 361"/>
              <a:gd name="T52" fmla="*/ 592138 w 564"/>
              <a:gd name="T53" fmla="*/ 31838 h 361"/>
              <a:gd name="T54" fmla="*/ 647700 w 564"/>
              <a:gd name="T55" fmla="*/ 44573 h 361"/>
              <a:gd name="T56" fmla="*/ 595313 w 564"/>
              <a:gd name="T57" fmla="*/ 4776 h 361"/>
              <a:gd name="T58" fmla="*/ 666750 w 564"/>
              <a:gd name="T59" fmla="*/ 28654 h 361"/>
              <a:gd name="T60" fmla="*/ 725488 w 564"/>
              <a:gd name="T61" fmla="*/ 41389 h 361"/>
              <a:gd name="T62" fmla="*/ 687388 w 564"/>
              <a:gd name="T63" fmla="*/ 12735 h 361"/>
              <a:gd name="T64" fmla="*/ 760413 w 564"/>
              <a:gd name="T65" fmla="*/ 45369 h 361"/>
              <a:gd name="T66" fmla="*/ 806450 w 564"/>
              <a:gd name="T67" fmla="*/ 41389 h 361"/>
              <a:gd name="T68" fmla="*/ 855663 w 564"/>
              <a:gd name="T69" fmla="*/ 76411 h 361"/>
              <a:gd name="T70" fmla="*/ 865188 w 564"/>
              <a:gd name="T71" fmla="*/ 60492 h 361"/>
              <a:gd name="T72" fmla="*/ 877888 w 564"/>
              <a:gd name="T73" fmla="*/ 60492 h 361"/>
              <a:gd name="T74" fmla="*/ 889000 w 564"/>
              <a:gd name="T75" fmla="*/ 91534 h 361"/>
              <a:gd name="T76" fmla="*/ 801688 w 564"/>
              <a:gd name="T77" fmla="*/ 149638 h 361"/>
              <a:gd name="T78" fmla="*/ 790575 w 564"/>
              <a:gd name="T79" fmla="*/ 140087 h 361"/>
              <a:gd name="T80" fmla="*/ 827088 w 564"/>
              <a:gd name="T81" fmla="*/ 101881 h 361"/>
              <a:gd name="T82" fmla="*/ 744538 w 564"/>
              <a:gd name="T83" fmla="*/ 146454 h 361"/>
              <a:gd name="T84" fmla="*/ 758825 w 564"/>
              <a:gd name="T85" fmla="*/ 120984 h 361"/>
              <a:gd name="T86" fmla="*/ 769938 w 564"/>
              <a:gd name="T87" fmla="*/ 91534 h 361"/>
              <a:gd name="T88" fmla="*/ 701675 w 564"/>
              <a:gd name="T89" fmla="*/ 138495 h 361"/>
              <a:gd name="T90" fmla="*/ 741363 w 564"/>
              <a:gd name="T91" fmla="*/ 89942 h 361"/>
              <a:gd name="T92" fmla="*/ 688975 w 564"/>
              <a:gd name="T93" fmla="*/ 64472 h 361"/>
              <a:gd name="T94" fmla="*/ 595313 w 564"/>
              <a:gd name="T95" fmla="*/ 129739 h 361"/>
              <a:gd name="T96" fmla="*/ 633413 w 564"/>
              <a:gd name="T97" fmla="*/ 89146 h 361"/>
              <a:gd name="T98" fmla="*/ 598488 w 564"/>
              <a:gd name="T99" fmla="*/ 91534 h 361"/>
              <a:gd name="T100" fmla="*/ 577850 w 564"/>
              <a:gd name="T101" fmla="*/ 83574 h 361"/>
              <a:gd name="T102" fmla="*/ 523875 w 564"/>
              <a:gd name="T103" fmla="*/ 121780 h 361"/>
              <a:gd name="T104" fmla="*/ 501650 w 564"/>
              <a:gd name="T105" fmla="*/ 117800 h 361"/>
              <a:gd name="T106" fmla="*/ 519113 w 564"/>
              <a:gd name="T107" fmla="*/ 87554 h 361"/>
              <a:gd name="T108" fmla="*/ 473075 w 564"/>
              <a:gd name="T109" fmla="*/ 123372 h 361"/>
              <a:gd name="T110" fmla="*/ 423863 w 564"/>
              <a:gd name="T111" fmla="*/ 152822 h 361"/>
              <a:gd name="T112" fmla="*/ 419100 w 564"/>
              <a:gd name="T113" fmla="*/ 218886 h 361"/>
              <a:gd name="T114" fmla="*/ 250825 w 564"/>
              <a:gd name="T115" fmla="*/ 263459 h 361"/>
              <a:gd name="T116" fmla="*/ 169863 w 564"/>
              <a:gd name="T117" fmla="*/ 283357 h 361"/>
              <a:gd name="T118" fmla="*/ 84138 w 564"/>
              <a:gd name="T119" fmla="*/ 286541 h 361"/>
              <a:gd name="T120" fmla="*/ 92075 w 564"/>
              <a:gd name="T121" fmla="*/ 276194 h 361"/>
              <a:gd name="T122" fmla="*/ 46038 w 564"/>
              <a:gd name="T123" fmla="*/ 261867 h 361"/>
              <a:gd name="T124" fmla="*/ 139700 w 564"/>
              <a:gd name="T125" fmla="*/ 238784 h 36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64" h="361">
                <a:moveTo>
                  <a:pt x="88" y="299"/>
                </a:moveTo>
                <a:lnTo>
                  <a:pt x="92" y="300"/>
                </a:lnTo>
                <a:lnTo>
                  <a:pt x="95" y="299"/>
                </a:lnTo>
                <a:lnTo>
                  <a:pt x="99" y="300"/>
                </a:lnTo>
                <a:lnTo>
                  <a:pt x="102" y="300"/>
                </a:lnTo>
                <a:lnTo>
                  <a:pt x="106" y="300"/>
                </a:lnTo>
                <a:lnTo>
                  <a:pt x="109" y="300"/>
                </a:lnTo>
                <a:lnTo>
                  <a:pt x="112" y="300"/>
                </a:lnTo>
                <a:lnTo>
                  <a:pt x="114" y="299"/>
                </a:lnTo>
                <a:lnTo>
                  <a:pt x="116" y="297"/>
                </a:lnTo>
                <a:lnTo>
                  <a:pt x="119" y="294"/>
                </a:lnTo>
                <a:lnTo>
                  <a:pt x="114" y="286"/>
                </a:lnTo>
                <a:lnTo>
                  <a:pt x="110" y="280"/>
                </a:lnTo>
                <a:lnTo>
                  <a:pt x="103" y="275"/>
                </a:lnTo>
                <a:lnTo>
                  <a:pt x="97" y="272"/>
                </a:lnTo>
                <a:lnTo>
                  <a:pt x="89" y="270"/>
                </a:lnTo>
                <a:lnTo>
                  <a:pt x="82" y="270"/>
                </a:lnTo>
                <a:lnTo>
                  <a:pt x="74" y="268"/>
                </a:lnTo>
                <a:lnTo>
                  <a:pt x="67" y="268"/>
                </a:lnTo>
                <a:lnTo>
                  <a:pt x="59" y="268"/>
                </a:lnTo>
                <a:lnTo>
                  <a:pt x="52" y="268"/>
                </a:lnTo>
                <a:lnTo>
                  <a:pt x="61" y="262"/>
                </a:lnTo>
                <a:lnTo>
                  <a:pt x="71" y="259"/>
                </a:lnTo>
                <a:lnTo>
                  <a:pt x="81" y="257"/>
                </a:lnTo>
                <a:lnTo>
                  <a:pt x="92" y="259"/>
                </a:lnTo>
                <a:lnTo>
                  <a:pt x="102" y="260"/>
                </a:lnTo>
                <a:lnTo>
                  <a:pt x="113" y="262"/>
                </a:lnTo>
                <a:lnTo>
                  <a:pt x="124" y="264"/>
                </a:lnTo>
                <a:lnTo>
                  <a:pt x="134" y="264"/>
                </a:lnTo>
                <a:lnTo>
                  <a:pt x="143" y="262"/>
                </a:lnTo>
                <a:lnTo>
                  <a:pt x="153" y="259"/>
                </a:lnTo>
                <a:lnTo>
                  <a:pt x="149" y="251"/>
                </a:lnTo>
                <a:lnTo>
                  <a:pt x="143" y="244"/>
                </a:lnTo>
                <a:lnTo>
                  <a:pt x="137" y="240"/>
                </a:lnTo>
                <a:lnTo>
                  <a:pt x="130" y="236"/>
                </a:lnTo>
                <a:lnTo>
                  <a:pt x="124" y="235"/>
                </a:lnTo>
                <a:lnTo>
                  <a:pt x="116" y="232"/>
                </a:lnTo>
                <a:lnTo>
                  <a:pt x="109" y="232"/>
                </a:lnTo>
                <a:lnTo>
                  <a:pt x="101" y="230"/>
                </a:lnTo>
                <a:lnTo>
                  <a:pt x="94" y="228"/>
                </a:lnTo>
                <a:lnTo>
                  <a:pt x="86" y="227"/>
                </a:lnTo>
                <a:lnTo>
                  <a:pt x="96" y="222"/>
                </a:lnTo>
                <a:lnTo>
                  <a:pt x="107" y="220"/>
                </a:lnTo>
                <a:lnTo>
                  <a:pt x="117" y="219"/>
                </a:lnTo>
                <a:lnTo>
                  <a:pt x="129" y="220"/>
                </a:lnTo>
                <a:lnTo>
                  <a:pt x="140" y="222"/>
                </a:lnTo>
                <a:lnTo>
                  <a:pt x="151" y="224"/>
                </a:lnTo>
                <a:lnTo>
                  <a:pt x="162" y="225"/>
                </a:lnTo>
                <a:lnTo>
                  <a:pt x="172" y="225"/>
                </a:lnTo>
                <a:lnTo>
                  <a:pt x="181" y="225"/>
                </a:lnTo>
                <a:lnTo>
                  <a:pt x="190" y="224"/>
                </a:lnTo>
                <a:lnTo>
                  <a:pt x="189" y="217"/>
                </a:lnTo>
                <a:lnTo>
                  <a:pt x="187" y="211"/>
                </a:lnTo>
                <a:lnTo>
                  <a:pt x="184" y="208"/>
                </a:lnTo>
                <a:lnTo>
                  <a:pt x="180" y="206"/>
                </a:lnTo>
                <a:lnTo>
                  <a:pt x="176" y="203"/>
                </a:lnTo>
                <a:lnTo>
                  <a:pt x="171" y="203"/>
                </a:lnTo>
                <a:lnTo>
                  <a:pt x="167" y="201"/>
                </a:lnTo>
                <a:lnTo>
                  <a:pt x="162" y="201"/>
                </a:lnTo>
                <a:lnTo>
                  <a:pt x="157" y="200"/>
                </a:lnTo>
                <a:lnTo>
                  <a:pt x="153" y="198"/>
                </a:lnTo>
                <a:lnTo>
                  <a:pt x="103" y="188"/>
                </a:lnTo>
                <a:lnTo>
                  <a:pt x="113" y="180"/>
                </a:lnTo>
                <a:lnTo>
                  <a:pt x="124" y="176"/>
                </a:lnTo>
                <a:lnTo>
                  <a:pt x="135" y="174"/>
                </a:lnTo>
                <a:lnTo>
                  <a:pt x="147" y="174"/>
                </a:lnTo>
                <a:lnTo>
                  <a:pt x="157" y="177"/>
                </a:lnTo>
                <a:lnTo>
                  <a:pt x="169" y="179"/>
                </a:lnTo>
                <a:lnTo>
                  <a:pt x="180" y="182"/>
                </a:lnTo>
                <a:lnTo>
                  <a:pt x="192" y="184"/>
                </a:lnTo>
                <a:lnTo>
                  <a:pt x="203" y="184"/>
                </a:lnTo>
                <a:lnTo>
                  <a:pt x="213" y="182"/>
                </a:lnTo>
                <a:lnTo>
                  <a:pt x="208" y="172"/>
                </a:lnTo>
                <a:lnTo>
                  <a:pt x="203" y="166"/>
                </a:lnTo>
                <a:lnTo>
                  <a:pt x="195" y="161"/>
                </a:lnTo>
                <a:lnTo>
                  <a:pt x="187" y="156"/>
                </a:lnTo>
                <a:lnTo>
                  <a:pt x="180" y="153"/>
                </a:lnTo>
                <a:lnTo>
                  <a:pt x="171" y="152"/>
                </a:lnTo>
                <a:lnTo>
                  <a:pt x="164" y="150"/>
                </a:lnTo>
                <a:lnTo>
                  <a:pt x="155" y="148"/>
                </a:lnTo>
                <a:lnTo>
                  <a:pt x="148" y="147"/>
                </a:lnTo>
                <a:lnTo>
                  <a:pt x="140" y="147"/>
                </a:lnTo>
                <a:lnTo>
                  <a:pt x="140" y="140"/>
                </a:lnTo>
                <a:lnTo>
                  <a:pt x="149" y="137"/>
                </a:lnTo>
                <a:lnTo>
                  <a:pt x="158" y="136"/>
                </a:lnTo>
                <a:lnTo>
                  <a:pt x="167" y="136"/>
                </a:lnTo>
                <a:lnTo>
                  <a:pt x="177" y="136"/>
                </a:lnTo>
                <a:lnTo>
                  <a:pt x="186" y="137"/>
                </a:lnTo>
                <a:lnTo>
                  <a:pt x="195" y="137"/>
                </a:lnTo>
                <a:lnTo>
                  <a:pt x="205" y="139"/>
                </a:lnTo>
                <a:lnTo>
                  <a:pt x="213" y="140"/>
                </a:lnTo>
                <a:lnTo>
                  <a:pt x="222" y="140"/>
                </a:lnTo>
                <a:lnTo>
                  <a:pt x="231" y="140"/>
                </a:lnTo>
                <a:lnTo>
                  <a:pt x="227" y="131"/>
                </a:lnTo>
                <a:lnTo>
                  <a:pt x="222" y="124"/>
                </a:lnTo>
                <a:lnTo>
                  <a:pt x="215" y="120"/>
                </a:lnTo>
                <a:lnTo>
                  <a:pt x="209" y="115"/>
                </a:lnTo>
                <a:lnTo>
                  <a:pt x="201" y="113"/>
                </a:lnTo>
                <a:lnTo>
                  <a:pt x="193" y="110"/>
                </a:lnTo>
                <a:lnTo>
                  <a:pt x="185" y="108"/>
                </a:lnTo>
                <a:lnTo>
                  <a:pt x="177" y="107"/>
                </a:lnTo>
                <a:lnTo>
                  <a:pt x="170" y="105"/>
                </a:lnTo>
                <a:lnTo>
                  <a:pt x="164" y="102"/>
                </a:lnTo>
                <a:lnTo>
                  <a:pt x="176" y="96"/>
                </a:lnTo>
                <a:lnTo>
                  <a:pt x="187" y="94"/>
                </a:lnTo>
                <a:lnTo>
                  <a:pt x="200" y="96"/>
                </a:lnTo>
                <a:lnTo>
                  <a:pt x="212" y="97"/>
                </a:lnTo>
                <a:lnTo>
                  <a:pt x="224" y="102"/>
                </a:lnTo>
                <a:lnTo>
                  <a:pt x="236" y="105"/>
                </a:lnTo>
                <a:lnTo>
                  <a:pt x="247" y="108"/>
                </a:lnTo>
                <a:lnTo>
                  <a:pt x="259" y="112"/>
                </a:lnTo>
                <a:lnTo>
                  <a:pt x="270" y="112"/>
                </a:lnTo>
                <a:lnTo>
                  <a:pt x="282" y="108"/>
                </a:lnTo>
                <a:lnTo>
                  <a:pt x="278" y="99"/>
                </a:lnTo>
                <a:lnTo>
                  <a:pt x="273" y="92"/>
                </a:lnTo>
                <a:lnTo>
                  <a:pt x="265" y="88"/>
                </a:lnTo>
                <a:lnTo>
                  <a:pt x="259" y="83"/>
                </a:lnTo>
                <a:lnTo>
                  <a:pt x="250" y="80"/>
                </a:lnTo>
                <a:lnTo>
                  <a:pt x="242" y="76"/>
                </a:lnTo>
                <a:lnTo>
                  <a:pt x="234" y="73"/>
                </a:lnTo>
                <a:lnTo>
                  <a:pt x="225" y="72"/>
                </a:lnTo>
                <a:lnTo>
                  <a:pt x="217" y="70"/>
                </a:lnTo>
                <a:lnTo>
                  <a:pt x="209" y="67"/>
                </a:lnTo>
                <a:lnTo>
                  <a:pt x="218" y="62"/>
                </a:lnTo>
                <a:lnTo>
                  <a:pt x="227" y="60"/>
                </a:lnTo>
                <a:lnTo>
                  <a:pt x="236" y="62"/>
                </a:lnTo>
                <a:lnTo>
                  <a:pt x="247" y="65"/>
                </a:lnTo>
                <a:lnTo>
                  <a:pt x="256" y="70"/>
                </a:lnTo>
                <a:lnTo>
                  <a:pt x="266" y="76"/>
                </a:lnTo>
                <a:lnTo>
                  <a:pt x="276" y="81"/>
                </a:lnTo>
                <a:lnTo>
                  <a:pt x="285" y="84"/>
                </a:lnTo>
                <a:lnTo>
                  <a:pt x="295" y="88"/>
                </a:lnTo>
                <a:lnTo>
                  <a:pt x="304" y="86"/>
                </a:lnTo>
                <a:lnTo>
                  <a:pt x="301" y="76"/>
                </a:lnTo>
                <a:lnTo>
                  <a:pt x="297" y="70"/>
                </a:lnTo>
                <a:lnTo>
                  <a:pt x="292" y="64"/>
                </a:lnTo>
                <a:lnTo>
                  <a:pt x="287" y="59"/>
                </a:lnTo>
                <a:lnTo>
                  <a:pt x="280" y="54"/>
                </a:lnTo>
                <a:lnTo>
                  <a:pt x="274" y="49"/>
                </a:lnTo>
                <a:lnTo>
                  <a:pt x="267" y="46"/>
                </a:lnTo>
                <a:lnTo>
                  <a:pt x="262" y="41"/>
                </a:lnTo>
                <a:lnTo>
                  <a:pt x="256" y="36"/>
                </a:lnTo>
                <a:lnTo>
                  <a:pt x="252" y="32"/>
                </a:lnTo>
                <a:lnTo>
                  <a:pt x="261" y="33"/>
                </a:lnTo>
                <a:lnTo>
                  <a:pt x="268" y="38"/>
                </a:lnTo>
                <a:lnTo>
                  <a:pt x="276" y="43"/>
                </a:lnTo>
                <a:lnTo>
                  <a:pt x="284" y="48"/>
                </a:lnTo>
                <a:lnTo>
                  <a:pt x="292" y="54"/>
                </a:lnTo>
                <a:lnTo>
                  <a:pt x="299" y="59"/>
                </a:lnTo>
                <a:lnTo>
                  <a:pt x="307" y="65"/>
                </a:lnTo>
                <a:lnTo>
                  <a:pt x="315" y="72"/>
                </a:lnTo>
                <a:lnTo>
                  <a:pt x="322" y="78"/>
                </a:lnTo>
                <a:lnTo>
                  <a:pt x="330" y="83"/>
                </a:lnTo>
                <a:lnTo>
                  <a:pt x="334" y="73"/>
                </a:lnTo>
                <a:lnTo>
                  <a:pt x="332" y="67"/>
                </a:lnTo>
                <a:lnTo>
                  <a:pt x="330" y="60"/>
                </a:lnTo>
                <a:lnTo>
                  <a:pt x="326" y="56"/>
                </a:lnTo>
                <a:lnTo>
                  <a:pt x="323" y="51"/>
                </a:lnTo>
                <a:lnTo>
                  <a:pt x="319" y="46"/>
                </a:lnTo>
                <a:lnTo>
                  <a:pt x="315" y="41"/>
                </a:lnTo>
                <a:lnTo>
                  <a:pt x="310" y="36"/>
                </a:lnTo>
                <a:lnTo>
                  <a:pt x="306" y="33"/>
                </a:lnTo>
                <a:lnTo>
                  <a:pt x="302" y="28"/>
                </a:lnTo>
                <a:lnTo>
                  <a:pt x="297" y="25"/>
                </a:lnTo>
                <a:lnTo>
                  <a:pt x="305" y="28"/>
                </a:lnTo>
                <a:lnTo>
                  <a:pt x="312" y="33"/>
                </a:lnTo>
                <a:lnTo>
                  <a:pt x="320" y="38"/>
                </a:lnTo>
                <a:lnTo>
                  <a:pt x="326" y="44"/>
                </a:lnTo>
                <a:lnTo>
                  <a:pt x="334" y="51"/>
                </a:lnTo>
                <a:lnTo>
                  <a:pt x="340" y="56"/>
                </a:lnTo>
                <a:lnTo>
                  <a:pt x="347" y="60"/>
                </a:lnTo>
                <a:lnTo>
                  <a:pt x="354" y="64"/>
                </a:lnTo>
                <a:lnTo>
                  <a:pt x="361" y="65"/>
                </a:lnTo>
                <a:lnTo>
                  <a:pt x="368" y="64"/>
                </a:lnTo>
                <a:lnTo>
                  <a:pt x="367" y="54"/>
                </a:lnTo>
                <a:lnTo>
                  <a:pt x="365" y="48"/>
                </a:lnTo>
                <a:lnTo>
                  <a:pt x="362" y="41"/>
                </a:lnTo>
                <a:lnTo>
                  <a:pt x="359" y="36"/>
                </a:lnTo>
                <a:lnTo>
                  <a:pt x="354" y="33"/>
                </a:lnTo>
                <a:lnTo>
                  <a:pt x="350" y="30"/>
                </a:lnTo>
                <a:lnTo>
                  <a:pt x="346" y="25"/>
                </a:lnTo>
                <a:lnTo>
                  <a:pt x="341" y="22"/>
                </a:lnTo>
                <a:lnTo>
                  <a:pt x="337" y="17"/>
                </a:lnTo>
                <a:lnTo>
                  <a:pt x="334" y="12"/>
                </a:lnTo>
                <a:lnTo>
                  <a:pt x="343" y="16"/>
                </a:lnTo>
                <a:lnTo>
                  <a:pt x="350" y="20"/>
                </a:lnTo>
                <a:lnTo>
                  <a:pt x="358" y="25"/>
                </a:lnTo>
                <a:lnTo>
                  <a:pt x="365" y="32"/>
                </a:lnTo>
                <a:lnTo>
                  <a:pt x="373" y="40"/>
                </a:lnTo>
                <a:lnTo>
                  <a:pt x="379" y="46"/>
                </a:lnTo>
                <a:lnTo>
                  <a:pt x="387" y="54"/>
                </a:lnTo>
                <a:lnTo>
                  <a:pt x="394" y="60"/>
                </a:lnTo>
                <a:lnTo>
                  <a:pt x="402" y="67"/>
                </a:lnTo>
                <a:lnTo>
                  <a:pt x="409" y="73"/>
                </a:lnTo>
                <a:lnTo>
                  <a:pt x="409" y="64"/>
                </a:lnTo>
                <a:lnTo>
                  <a:pt x="408" y="56"/>
                </a:lnTo>
                <a:lnTo>
                  <a:pt x="406" y="46"/>
                </a:lnTo>
                <a:lnTo>
                  <a:pt x="402" y="40"/>
                </a:lnTo>
                <a:lnTo>
                  <a:pt x="397" y="32"/>
                </a:lnTo>
                <a:lnTo>
                  <a:pt x="392" y="25"/>
                </a:lnTo>
                <a:lnTo>
                  <a:pt x="387" y="17"/>
                </a:lnTo>
                <a:lnTo>
                  <a:pt x="380" y="11"/>
                </a:lnTo>
                <a:lnTo>
                  <a:pt x="375" y="6"/>
                </a:lnTo>
                <a:lnTo>
                  <a:pt x="371" y="0"/>
                </a:lnTo>
                <a:lnTo>
                  <a:pt x="379" y="4"/>
                </a:lnTo>
                <a:lnTo>
                  <a:pt x="388" y="9"/>
                </a:lnTo>
                <a:lnTo>
                  <a:pt x="396" y="14"/>
                </a:lnTo>
                <a:lnTo>
                  <a:pt x="405" y="20"/>
                </a:lnTo>
                <a:lnTo>
                  <a:pt x="413" y="28"/>
                </a:lnTo>
                <a:lnTo>
                  <a:pt x="420" y="36"/>
                </a:lnTo>
                <a:lnTo>
                  <a:pt x="429" y="44"/>
                </a:lnTo>
                <a:lnTo>
                  <a:pt x="435" y="52"/>
                </a:lnTo>
                <a:lnTo>
                  <a:pt x="443" y="62"/>
                </a:lnTo>
                <a:lnTo>
                  <a:pt x="450" y="73"/>
                </a:lnTo>
                <a:lnTo>
                  <a:pt x="455" y="65"/>
                </a:lnTo>
                <a:lnTo>
                  <a:pt x="457" y="59"/>
                </a:lnTo>
                <a:lnTo>
                  <a:pt x="457" y="52"/>
                </a:lnTo>
                <a:lnTo>
                  <a:pt x="453" y="48"/>
                </a:lnTo>
                <a:lnTo>
                  <a:pt x="450" y="43"/>
                </a:lnTo>
                <a:lnTo>
                  <a:pt x="446" y="38"/>
                </a:lnTo>
                <a:lnTo>
                  <a:pt x="442" y="33"/>
                </a:lnTo>
                <a:lnTo>
                  <a:pt x="437" y="28"/>
                </a:lnTo>
                <a:lnTo>
                  <a:pt x="434" y="22"/>
                </a:lnTo>
                <a:lnTo>
                  <a:pt x="433" y="16"/>
                </a:lnTo>
                <a:lnTo>
                  <a:pt x="441" y="19"/>
                </a:lnTo>
                <a:lnTo>
                  <a:pt x="447" y="24"/>
                </a:lnTo>
                <a:lnTo>
                  <a:pt x="455" y="30"/>
                </a:lnTo>
                <a:lnTo>
                  <a:pt x="461" y="36"/>
                </a:lnTo>
                <a:lnTo>
                  <a:pt x="467" y="44"/>
                </a:lnTo>
                <a:lnTo>
                  <a:pt x="473" y="51"/>
                </a:lnTo>
                <a:lnTo>
                  <a:pt x="479" y="57"/>
                </a:lnTo>
                <a:lnTo>
                  <a:pt x="486" y="64"/>
                </a:lnTo>
                <a:lnTo>
                  <a:pt x="492" y="68"/>
                </a:lnTo>
                <a:lnTo>
                  <a:pt x="500" y="70"/>
                </a:lnTo>
                <a:lnTo>
                  <a:pt x="493" y="38"/>
                </a:lnTo>
                <a:lnTo>
                  <a:pt x="499" y="43"/>
                </a:lnTo>
                <a:lnTo>
                  <a:pt x="503" y="48"/>
                </a:lnTo>
                <a:lnTo>
                  <a:pt x="508" y="52"/>
                </a:lnTo>
                <a:lnTo>
                  <a:pt x="514" y="59"/>
                </a:lnTo>
                <a:lnTo>
                  <a:pt x="518" y="64"/>
                </a:lnTo>
                <a:lnTo>
                  <a:pt x="522" y="70"/>
                </a:lnTo>
                <a:lnTo>
                  <a:pt x="527" y="76"/>
                </a:lnTo>
                <a:lnTo>
                  <a:pt x="531" y="83"/>
                </a:lnTo>
                <a:lnTo>
                  <a:pt x="535" y="89"/>
                </a:lnTo>
                <a:lnTo>
                  <a:pt x="539" y="96"/>
                </a:lnTo>
                <a:lnTo>
                  <a:pt x="541" y="94"/>
                </a:lnTo>
                <a:lnTo>
                  <a:pt x="543" y="91"/>
                </a:lnTo>
                <a:lnTo>
                  <a:pt x="544" y="88"/>
                </a:lnTo>
                <a:lnTo>
                  <a:pt x="545" y="86"/>
                </a:lnTo>
                <a:lnTo>
                  <a:pt x="545" y="83"/>
                </a:lnTo>
                <a:lnTo>
                  <a:pt x="545" y="80"/>
                </a:lnTo>
                <a:lnTo>
                  <a:pt x="545" y="76"/>
                </a:lnTo>
                <a:lnTo>
                  <a:pt x="544" y="73"/>
                </a:lnTo>
                <a:lnTo>
                  <a:pt x="543" y="70"/>
                </a:lnTo>
                <a:lnTo>
                  <a:pt x="541" y="67"/>
                </a:lnTo>
                <a:lnTo>
                  <a:pt x="544" y="68"/>
                </a:lnTo>
                <a:lnTo>
                  <a:pt x="547" y="70"/>
                </a:lnTo>
                <a:lnTo>
                  <a:pt x="550" y="73"/>
                </a:lnTo>
                <a:lnTo>
                  <a:pt x="553" y="76"/>
                </a:lnTo>
                <a:lnTo>
                  <a:pt x="556" y="80"/>
                </a:lnTo>
                <a:lnTo>
                  <a:pt x="558" y="83"/>
                </a:lnTo>
                <a:lnTo>
                  <a:pt x="560" y="88"/>
                </a:lnTo>
                <a:lnTo>
                  <a:pt x="562" y="92"/>
                </a:lnTo>
                <a:lnTo>
                  <a:pt x="563" y="97"/>
                </a:lnTo>
                <a:lnTo>
                  <a:pt x="564" y="102"/>
                </a:lnTo>
                <a:lnTo>
                  <a:pt x="560" y="115"/>
                </a:lnTo>
                <a:lnTo>
                  <a:pt x="554" y="128"/>
                </a:lnTo>
                <a:lnTo>
                  <a:pt x="547" y="139"/>
                </a:lnTo>
                <a:lnTo>
                  <a:pt x="540" y="148"/>
                </a:lnTo>
                <a:lnTo>
                  <a:pt x="531" y="158"/>
                </a:lnTo>
                <a:lnTo>
                  <a:pt x="522" y="168"/>
                </a:lnTo>
                <a:lnTo>
                  <a:pt x="514" y="177"/>
                </a:lnTo>
                <a:lnTo>
                  <a:pt x="505" y="188"/>
                </a:lnTo>
                <a:lnTo>
                  <a:pt x="498" y="198"/>
                </a:lnTo>
                <a:lnTo>
                  <a:pt x="491" y="211"/>
                </a:lnTo>
                <a:lnTo>
                  <a:pt x="485" y="211"/>
                </a:lnTo>
                <a:lnTo>
                  <a:pt x="485" y="201"/>
                </a:lnTo>
                <a:lnTo>
                  <a:pt x="488" y="193"/>
                </a:lnTo>
                <a:lnTo>
                  <a:pt x="492" y="184"/>
                </a:lnTo>
                <a:lnTo>
                  <a:pt x="498" y="176"/>
                </a:lnTo>
                <a:lnTo>
                  <a:pt x="503" y="168"/>
                </a:lnTo>
                <a:lnTo>
                  <a:pt x="509" y="160"/>
                </a:lnTo>
                <a:lnTo>
                  <a:pt x="516" y="152"/>
                </a:lnTo>
                <a:lnTo>
                  <a:pt x="521" y="144"/>
                </a:lnTo>
                <a:lnTo>
                  <a:pt x="527" y="136"/>
                </a:lnTo>
                <a:lnTo>
                  <a:pt x="530" y="128"/>
                </a:lnTo>
                <a:lnTo>
                  <a:pt x="521" y="128"/>
                </a:lnTo>
                <a:lnTo>
                  <a:pt x="513" y="131"/>
                </a:lnTo>
                <a:lnTo>
                  <a:pt x="505" y="137"/>
                </a:lnTo>
                <a:lnTo>
                  <a:pt x="499" y="147"/>
                </a:lnTo>
                <a:lnTo>
                  <a:pt x="491" y="156"/>
                </a:lnTo>
                <a:lnTo>
                  <a:pt x="484" y="166"/>
                </a:lnTo>
                <a:lnTo>
                  <a:pt x="477" y="176"/>
                </a:lnTo>
                <a:lnTo>
                  <a:pt x="469" y="184"/>
                </a:lnTo>
                <a:lnTo>
                  <a:pt x="461" y="188"/>
                </a:lnTo>
                <a:lnTo>
                  <a:pt x="452" y="192"/>
                </a:lnTo>
                <a:lnTo>
                  <a:pt x="456" y="182"/>
                </a:lnTo>
                <a:lnTo>
                  <a:pt x="460" y="172"/>
                </a:lnTo>
                <a:lnTo>
                  <a:pt x="466" y="166"/>
                </a:lnTo>
                <a:lnTo>
                  <a:pt x="472" y="158"/>
                </a:lnTo>
                <a:lnTo>
                  <a:pt x="478" y="152"/>
                </a:lnTo>
                <a:lnTo>
                  <a:pt x="485" y="145"/>
                </a:lnTo>
                <a:lnTo>
                  <a:pt x="491" y="137"/>
                </a:lnTo>
                <a:lnTo>
                  <a:pt x="495" y="129"/>
                </a:lnTo>
                <a:lnTo>
                  <a:pt x="500" y="121"/>
                </a:lnTo>
                <a:lnTo>
                  <a:pt x="502" y="112"/>
                </a:lnTo>
                <a:lnTo>
                  <a:pt x="493" y="112"/>
                </a:lnTo>
                <a:lnTo>
                  <a:pt x="485" y="115"/>
                </a:lnTo>
                <a:lnTo>
                  <a:pt x="478" y="121"/>
                </a:lnTo>
                <a:lnTo>
                  <a:pt x="472" y="129"/>
                </a:lnTo>
                <a:lnTo>
                  <a:pt x="466" y="139"/>
                </a:lnTo>
                <a:lnTo>
                  <a:pt x="461" y="148"/>
                </a:lnTo>
                <a:lnTo>
                  <a:pt x="455" y="158"/>
                </a:lnTo>
                <a:lnTo>
                  <a:pt x="448" y="168"/>
                </a:lnTo>
                <a:lnTo>
                  <a:pt x="442" y="174"/>
                </a:lnTo>
                <a:lnTo>
                  <a:pt x="433" y="179"/>
                </a:lnTo>
                <a:lnTo>
                  <a:pt x="434" y="166"/>
                </a:lnTo>
                <a:lnTo>
                  <a:pt x="438" y="153"/>
                </a:lnTo>
                <a:lnTo>
                  <a:pt x="445" y="144"/>
                </a:lnTo>
                <a:lnTo>
                  <a:pt x="452" y="132"/>
                </a:lnTo>
                <a:lnTo>
                  <a:pt x="460" y="123"/>
                </a:lnTo>
                <a:lnTo>
                  <a:pt x="467" y="113"/>
                </a:lnTo>
                <a:lnTo>
                  <a:pt x="472" y="104"/>
                </a:lnTo>
                <a:lnTo>
                  <a:pt x="474" y="92"/>
                </a:lnTo>
                <a:lnTo>
                  <a:pt x="472" y="78"/>
                </a:lnTo>
                <a:lnTo>
                  <a:pt x="465" y="64"/>
                </a:lnTo>
                <a:lnTo>
                  <a:pt x="455" y="67"/>
                </a:lnTo>
                <a:lnTo>
                  <a:pt x="444" y="73"/>
                </a:lnTo>
                <a:lnTo>
                  <a:pt x="434" y="81"/>
                </a:lnTo>
                <a:lnTo>
                  <a:pt x="423" y="91"/>
                </a:lnTo>
                <a:lnTo>
                  <a:pt x="415" y="100"/>
                </a:lnTo>
                <a:lnTo>
                  <a:pt x="405" y="113"/>
                </a:lnTo>
                <a:lnTo>
                  <a:pt x="396" y="126"/>
                </a:lnTo>
                <a:lnTo>
                  <a:pt x="389" y="139"/>
                </a:lnTo>
                <a:lnTo>
                  <a:pt x="381" y="150"/>
                </a:lnTo>
                <a:lnTo>
                  <a:pt x="375" y="163"/>
                </a:lnTo>
                <a:lnTo>
                  <a:pt x="375" y="155"/>
                </a:lnTo>
                <a:lnTo>
                  <a:pt x="377" y="147"/>
                </a:lnTo>
                <a:lnTo>
                  <a:pt x="380" y="139"/>
                </a:lnTo>
                <a:lnTo>
                  <a:pt x="386" y="132"/>
                </a:lnTo>
                <a:lnTo>
                  <a:pt x="390" y="126"/>
                </a:lnTo>
                <a:lnTo>
                  <a:pt x="395" y="118"/>
                </a:lnTo>
                <a:lnTo>
                  <a:pt x="399" y="112"/>
                </a:lnTo>
                <a:lnTo>
                  <a:pt x="402" y="104"/>
                </a:lnTo>
                <a:lnTo>
                  <a:pt x="403" y="96"/>
                </a:lnTo>
                <a:lnTo>
                  <a:pt x="401" y="86"/>
                </a:lnTo>
                <a:lnTo>
                  <a:pt x="394" y="91"/>
                </a:lnTo>
                <a:lnTo>
                  <a:pt x="388" y="99"/>
                </a:lnTo>
                <a:lnTo>
                  <a:pt x="382" y="105"/>
                </a:lnTo>
                <a:lnTo>
                  <a:pt x="377" y="115"/>
                </a:lnTo>
                <a:lnTo>
                  <a:pt x="372" y="123"/>
                </a:lnTo>
                <a:lnTo>
                  <a:pt x="367" y="132"/>
                </a:lnTo>
                <a:lnTo>
                  <a:pt x="362" y="140"/>
                </a:lnTo>
                <a:lnTo>
                  <a:pt x="357" y="148"/>
                </a:lnTo>
                <a:lnTo>
                  <a:pt x="351" y="156"/>
                </a:lnTo>
                <a:lnTo>
                  <a:pt x="345" y="163"/>
                </a:lnTo>
                <a:lnTo>
                  <a:pt x="364" y="105"/>
                </a:lnTo>
                <a:lnTo>
                  <a:pt x="355" y="105"/>
                </a:lnTo>
                <a:lnTo>
                  <a:pt x="349" y="108"/>
                </a:lnTo>
                <a:lnTo>
                  <a:pt x="345" y="115"/>
                </a:lnTo>
                <a:lnTo>
                  <a:pt x="340" y="123"/>
                </a:lnTo>
                <a:lnTo>
                  <a:pt x="337" y="132"/>
                </a:lnTo>
                <a:lnTo>
                  <a:pt x="334" y="144"/>
                </a:lnTo>
                <a:lnTo>
                  <a:pt x="330" y="153"/>
                </a:lnTo>
                <a:lnTo>
                  <a:pt x="325" y="161"/>
                </a:lnTo>
                <a:lnTo>
                  <a:pt x="319" y="169"/>
                </a:lnTo>
                <a:lnTo>
                  <a:pt x="310" y="172"/>
                </a:lnTo>
                <a:lnTo>
                  <a:pt x="309" y="164"/>
                </a:lnTo>
                <a:lnTo>
                  <a:pt x="310" y="160"/>
                </a:lnTo>
                <a:lnTo>
                  <a:pt x="313" y="153"/>
                </a:lnTo>
                <a:lnTo>
                  <a:pt x="316" y="148"/>
                </a:lnTo>
                <a:lnTo>
                  <a:pt x="320" y="144"/>
                </a:lnTo>
                <a:lnTo>
                  <a:pt x="323" y="137"/>
                </a:lnTo>
                <a:lnTo>
                  <a:pt x="327" y="132"/>
                </a:lnTo>
                <a:lnTo>
                  <a:pt x="330" y="126"/>
                </a:lnTo>
                <a:lnTo>
                  <a:pt x="333" y="120"/>
                </a:lnTo>
                <a:lnTo>
                  <a:pt x="334" y="112"/>
                </a:lnTo>
                <a:lnTo>
                  <a:pt x="327" y="110"/>
                </a:lnTo>
                <a:lnTo>
                  <a:pt x="322" y="112"/>
                </a:lnTo>
                <a:lnTo>
                  <a:pt x="318" y="116"/>
                </a:lnTo>
                <a:lnTo>
                  <a:pt x="313" y="123"/>
                </a:lnTo>
                <a:lnTo>
                  <a:pt x="309" y="129"/>
                </a:lnTo>
                <a:lnTo>
                  <a:pt x="305" y="137"/>
                </a:lnTo>
                <a:lnTo>
                  <a:pt x="302" y="147"/>
                </a:lnTo>
                <a:lnTo>
                  <a:pt x="298" y="155"/>
                </a:lnTo>
                <a:lnTo>
                  <a:pt x="294" y="163"/>
                </a:lnTo>
                <a:lnTo>
                  <a:pt x="291" y="169"/>
                </a:lnTo>
                <a:lnTo>
                  <a:pt x="282" y="147"/>
                </a:lnTo>
                <a:lnTo>
                  <a:pt x="276" y="156"/>
                </a:lnTo>
                <a:lnTo>
                  <a:pt x="271" y="168"/>
                </a:lnTo>
                <a:lnTo>
                  <a:pt x="268" y="179"/>
                </a:lnTo>
                <a:lnTo>
                  <a:pt x="267" y="192"/>
                </a:lnTo>
                <a:lnTo>
                  <a:pt x="266" y="203"/>
                </a:lnTo>
                <a:lnTo>
                  <a:pt x="267" y="216"/>
                </a:lnTo>
                <a:lnTo>
                  <a:pt x="268" y="228"/>
                </a:lnTo>
                <a:lnTo>
                  <a:pt x="271" y="241"/>
                </a:lnTo>
                <a:lnTo>
                  <a:pt x="275" y="254"/>
                </a:lnTo>
                <a:lnTo>
                  <a:pt x="278" y="265"/>
                </a:lnTo>
                <a:lnTo>
                  <a:pt x="264" y="275"/>
                </a:lnTo>
                <a:lnTo>
                  <a:pt x="249" y="286"/>
                </a:lnTo>
                <a:lnTo>
                  <a:pt x="234" y="297"/>
                </a:lnTo>
                <a:lnTo>
                  <a:pt x="219" y="308"/>
                </a:lnTo>
                <a:lnTo>
                  <a:pt x="204" y="318"/>
                </a:lnTo>
                <a:lnTo>
                  <a:pt x="189" y="324"/>
                </a:lnTo>
                <a:lnTo>
                  <a:pt x="173" y="329"/>
                </a:lnTo>
                <a:lnTo>
                  <a:pt x="158" y="331"/>
                </a:lnTo>
                <a:lnTo>
                  <a:pt x="142" y="328"/>
                </a:lnTo>
                <a:lnTo>
                  <a:pt x="127" y="320"/>
                </a:lnTo>
                <a:lnTo>
                  <a:pt x="127" y="334"/>
                </a:lnTo>
                <a:lnTo>
                  <a:pt x="125" y="344"/>
                </a:lnTo>
                <a:lnTo>
                  <a:pt x="120" y="350"/>
                </a:lnTo>
                <a:lnTo>
                  <a:pt x="114" y="355"/>
                </a:lnTo>
                <a:lnTo>
                  <a:pt x="107" y="356"/>
                </a:lnTo>
                <a:lnTo>
                  <a:pt x="98" y="358"/>
                </a:lnTo>
                <a:lnTo>
                  <a:pt x="91" y="358"/>
                </a:lnTo>
                <a:lnTo>
                  <a:pt x="82" y="358"/>
                </a:lnTo>
                <a:lnTo>
                  <a:pt x="73" y="360"/>
                </a:lnTo>
                <a:lnTo>
                  <a:pt x="67" y="361"/>
                </a:lnTo>
                <a:lnTo>
                  <a:pt x="52" y="361"/>
                </a:lnTo>
                <a:lnTo>
                  <a:pt x="53" y="360"/>
                </a:lnTo>
                <a:lnTo>
                  <a:pt x="54" y="358"/>
                </a:lnTo>
                <a:lnTo>
                  <a:pt x="55" y="358"/>
                </a:lnTo>
                <a:lnTo>
                  <a:pt x="56" y="356"/>
                </a:lnTo>
                <a:lnTo>
                  <a:pt x="56" y="353"/>
                </a:lnTo>
                <a:lnTo>
                  <a:pt x="57" y="352"/>
                </a:lnTo>
                <a:lnTo>
                  <a:pt x="57" y="350"/>
                </a:lnTo>
                <a:lnTo>
                  <a:pt x="58" y="347"/>
                </a:lnTo>
                <a:lnTo>
                  <a:pt x="58" y="345"/>
                </a:lnTo>
                <a:lnTo>
                  <a:pt x="58" y="342"/>
                </a:lnTo>
                <a:lnTo>
                  <a:pt x="52" y="337"/>
                </a:lnTo>
                <a:lnTo>
                  <a:pt x="46" y="334"/>
                </a:lnTo>
                <a:lnTo>
                  <a:pt x="40" y="332"/>
                </a:lnTo>
                <a:lnTo>
                  <a:pt x="35" y="331"/>
                </a:lnTo>
                <a:lnTo>
                  <a:pt x="29" y="329"/>
                </a:lnTo>
                <a:lnTo>
                  <a:pt x="24" y="329"/>
                </a:lnTo>
                <a:lnTo>
                  <a:pt x="18" y="329"/>
                </a:lnTo>
                <a:lnTo>
                  <a:pt x="12" y="328"/>
                </a:lnTo>
                <a:lnTo>
                  <a:pt x="7" y="326"/>
                </a:lnTo>
                <a:lnTo>
                  <a:pt x="0" y="323"/>
                </a:lnTo>
                <a:lnTo>
                  <a:pt x="88" y="326"/>
                </a:lnTo>
                <a:lnTo>
                  <a:pt x="88" y="300"/>
                </a:lnTo>
                <a:lnTo>
                  <a:pt x="88" y="299"/>
                </a:lnTo>
                <a:close/>
              </a:path>
            </a:pathLst>
          </a:custGeom>
          <a:solidFill>
            <a:srgbClr val="EFBD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0" name="Freeform 50"/>
          <p:cNvSpPr>
            <a:spLocks/>
          </p:cNvSpPr>
          <p:nvPr/>
        </p:nvSpPr>
        <p:spPr bwMode="auto">
          <a:xfrm>
            <a:off x="2209800" y="733425"/>
            <a:ext cx="23813" cy="50800"/>
          </a:xfrm>
          <a:custGeom>
            <a:avLst/>
            <a:gdLst>
              <a:gd name="T0" fmla="*/ 23813 w 15"/>
              <a:gd name="T1" fmla="*/ 0 h 64"/>
              <a:gd name="T2" fmla="*/ 23813 w 15"/>
              <a:gd name="T3" fmla="*/ 3969 h 64"/>
              <a:gd name="T4" fmla="*/ 23813 w 15"/>
              <a:gd name="T5" fmla="*/ 8731 h 64"/>
              <a:gd name="T6" fmla="*/ 22225 w 15"/>
              <a:gd name="T7" fmla="*/ 14288 h 64"/>
              <a:gd name="T8" fmla="*/ 19050 w 15"/>
              <a:gd name="T9" fmla="*/ 20638 h 64"/>
              <a:gd name="T10" fmla="*/ 17463 w 15"/>
              <a:gd name="T11" fmla="*/ 26988 h 64"/>
              <a:gd name="T12" fmla="*/ 14288 w 15"/>
              <a:gd name="T13" fmla="*/ 31750 h 64"/>
              <a:gd name="T14" fmla="*/ 11113 w 15"/>
              <a:gd name="T15" fmla="*/ 38100 h 64"/>
              <a:gd name="T16" fmla="*/ 7938 w 15"/>
              <a:gd name="T17" fmla="*/ 43656 h 64"/>
              <a:gd name="T18" fmla="*/ 3175 w 15"/>
              <a:gd name="T19" fmla="*/ 46831 h 64"/>
              <a:gd name="T20" fmla="*/ 0 w 15"/>
              <a:gd name="T21" fmla="*/ 50800 h 64"/>
              <a:gd name="T22" fmla="*/ 1588 w 15"/>
              <a:gd name="T23" fmla="*/ 46038 h 64"/>
              <a:gd name="T24" fmla="*/ 1588 w 15"/>
              <a:gd name="T25" fmla="*/ 40481 h 64"/>
              <a:gd name="T26" fmla="*/ 3175 w 15"/>
              <a:gd name="T27" fmla="*/ 34131 h 64"/>
              <a:gd name="T28" fmla="*/ 4763 w 15"/>
              <a:gd name="T29" fmla="*/ 29369 h 64"/>
              <a:gd name="T30" fmla="*/ 7938 w 15"/>
              <a:gd name="T31" fmla="*/ 24606 h 64"/>
              <a:gd name="T32" fmla="*/ 9525 w 15"/>
              <a:gd name="T33" fmla="*/ 19050 h 64"/>
              <a:gd name="T34" fmla="*/ 12700 w 15"/>
              <a:gd name="T35" fmla="*/ 14288 h 64"/>
              <a:gd name="T36" fmla="*/ 15875 w 15"/>
              <a:gd name="T37" fmla="*/ 8731 h 64"/>
              <a:gd name="T38" fmla="*/ 19050 w 15"/>
              <a:gd name="T39" fmla="*/ 5556 h 64"/>
              <a:gd name="T40" fmla="*/ 23813 w 15"/>
              <a:gd name="T41" fmla="*/ 0 h 64"/>
              <a:gd name="T42" fmla="*/ 23813 w 15"/>
              <a:gd name="T43" fmla="*/ 0 h 6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5" h="64">
                <a:moveTo>
                  <a:pt x="15" y="0"/>
                </a:moveTo>
                <a:lnTo>
                  <a:pt x="15" y="5"/>
                </a:lnTo>
                <a:lnTo>
                  <a:pt x="15" y="11"/>
                </a:lnTo>
                <a:lnTo>
                  <a:pt x="14" y="18"/>
                </a:lnTo>
                <a:lnTo>
                  <a:pt x="12" y="26"/>
                </a:lnTo>
                <a:lnTo>
                  <a:pt x="11" y="34"/>
                </a:lnTo>
                <a:lnTo>
                  <a:pt x="9" y="40"/>
                </a:lnTo>
                <a:lnTo>
                  <a:pt x="7" y="48"/>
                </a:lnTo>
                <a:lnTo>
                  <a:pt x="5" y="55"/>
                </a:lnTo>
                <a:lnTo>
                  <a:pt x="2" y="59"/>
                </a:lnTo>
                <a:lnTo>
                  <a:pt x="0" y="64"/>
                </a:lnTo>
                <a:lnTo>
                  <a:pt x="1" y="58"/>
                </a:lnTo>
                <a:lnTo>
                  <a:pt x="1" y="51"/>
                </a:lnTo>
                <a:lnTo>
                  <a:pt x="2" y="43"/>
                </a:lnTo>
                <a:lnTo>
                  <a:pt x="3" y="37"/>
                </a:lnTo>
                <a:lnTo>
                  <a:pt x="5" y="31"/>
                </a:lnTo>
                <a:lnTo>
                  <a:pt x="6" y="24"/>
                </a:lnTo>
                <a:lnTo>
                  <a:pt x="8" y="18"/>
                </a:lnTo>
                <a:lnTo>
                  <a:pt x="10" y="11"/>
                </a:lnTo>
                <a:lnTo>
                  <a:pt x="12" y="7"/>
                </a:lnTo>
                <a:lnTo>
                  <a:pt x="1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1" name="Freeform 51"/>
          <p:cNvSpPr>
            <a:spLocks/>
          </p:cNvSpPr>
          <p:nvPr/>
        </p:nvSpPr>
        <p:spPr bwMode="auto">
          <a:xfrm>
            <a:off x="2232025" y="612775"/>
            <a:ext cx="155575" cy="96838"/>
          </a:xfrm>
          <a:custGeom>
            <a:avLst/>
            <a:gdLst>
              <a:gd name="T0" fmla="*/ 23813 w 98"/>
              <a:gd name="T1" fmla="*/ 16807 h 121"/>
              <a:gd name="T2" fmla="*/ 33338 w 98"/>
              <a:gd name="T3" fmla="*/ 21608 h 121"/>
              <a:gd name="T4" fmla="*/ 46038 w 98"/>
              <a:gd name="T5" fmla="*/ 25610 h 121"/>
              <a:gd name="T6" fmla="*/ 55563 w 98"/>
              <a:gd name="T7" fmla="*/ 28011 h 121"/>
              <a:gd name="T8" fmla="*/ 66675 w 98"/>
              <a:gd name="T9" fmla="*/ 23209 h 121"/>
              <a:gd name="T10" fmla="*/ 68263 w 98"/>
              <a:gd name="T11" fmla="*/ 16807 h 121"/>
              <a:gd name="T12" fmla="*/ 66675 w 98"/>
              <a:gd name="T13" fmla="*/ 12805 h 121"/>
              <a:gd name="T14" fmla="*/ 61913 w 98"/>
              <a:gd name="T15" fmla="*/ 10404 h 121"/>
              <a:gd name="T16" fmla="*/ 57150 w 98"/>
              <a:gd name="T17" fmla="*/ 7203 h 121"/>
              <a:gd name="T18" fmla="*/ 53975 w 98"/>
              <a:gd name="T19" fmla="*/ 4002 h 121"/>
              <a:gd name="T20" fmla="*/ 58738 w 98"/>
              <a:gd name="T21" fmla="*/ 0 h 121"/>
              <a:gd name="T22" fmla="*/ 68263 w 98"/>
              <a:gd name="T23" fmla="*/ 2401 h 121"/>
              <a:gd name="T24" fmla="*/ 71438 w 98"/>
              <a:gd name="T25" fmla="*/ 10404 h 121"/>
              <a:gd name="T26" fmla="*/ 71438 w 98"/>
              <a:gd name="T27" fmla="*/ 20008 h 121"/>
              <a:gd name="T28" fmla="*/ 76200 w 98"/>
              <a:gd name="T29" fmla="*/ 29612 h 121"/>
              <a:gd name="T30" fmla="*/ 85725 w 98"/>
              <a:gd name="T31" fmla="*/ 32013 h 121"/>
              <a:gd name="T32" fmla="*/ 95250 w 98"/>
              <a:gd name="T33" fmla="*/ 28011 h 121"/>
              <a:gd name="T34" fmla="*/ 98425 w 98"/>
              <a:gd name="T35" fmla="*/ 21608 h 121"/>
              <a:gd name="T36" fmla="*/ 100013 w 98"/>
              <a:gd name="T37" fmla="*/ 12805 h 121"/>
              <a:gd name="T38" fmla="*/ 101600 w 98"/>
              <a:gd name="T39" fmla="*/ 4002 h 121"/>
              <a:gd name="T40" fmla="*/ 120650 w 98"/>
              <a:gd name="T41" fmla="*/ 7203 h 121"/>
              <a:gd name="T42" fmla="*/ 119063 w 98"/>
              <a:gd name="T43" fmla="*/ 11204 h 121"/>
              <a:gd name="T44" fmla="*/ 115888 w 98"/>
              <a:gd name="T45" fmla="*/ 15206 h 121"/>
              <a:gd name="T46" fmla="*/ 114300 w 98"/>
              <a:gd name="T47" fmla="*/ 20008 h 121"/>
              <a:gd name="T48" fmla="*/ 114300 w 98"/>
              <a:gd name="T49" fmla="*/ 24009 h 121"/>
              <a:gd name="T50" fmla="*/ 120650 w 98"/>
              <a:gd name="T51" fmla="*/ 28011 h 121"/>
              <a:gd name="T52" fmla="*/ 147638 w 98"/>
              <a:gd name="T53" fmla="*/ 21608 h 121"/>
              <a:gd name="T54" fmla="*/ 152400 w 98"/>
              <a:gd name="T55" fmla="*/ 30412 h 121"/>
              <a:gd name="T56" fmla="*/ 152400 w 98"/>
              <a:gd name="T57" fmla="*/ 39215 h 121"/>
              <a:gd name="T58" fmla="*/ 147638 w 98"/>
              <a:gd name="T59" fmla="*/ 48819 h 121"/>
              <a:gd name="T60" fmla="*/ 144463 w 98"/>
              <a:gd name="T61" fmla="*/ 57623 h 121"/>
              <a:gd name="T62" fmla="*/ 139700 w 98"/>
              <a:gd name="T63" fmla="*/ 61624 h 121"/>
              <a:gd name="T64" fmla="*/ 133350 w 98"/>
              <a:gd name="T65" fmla="*/ 64825 h 121"/>
              <a:gd name="T66" fmla="*/ 127000 w 98"/>
              <a:gd name="T67" fmla="*/ 70428 h 121"/>
              <a:gd name="T68" fmla="*/ 122238 w 98"/>
              <a:gd name="T69" fmla="*/ 76830 h 121"/>
              <a:gd name="T70" fmla="*/ 119063 w 98"/>
              <a:gd name="T71" fmla="*/ 83233 h 121"/>
              <a:gd name="T72" fmla="*/ 93663 w 98"/>
              <a:gd name="T73" fmla="*/ 64025 h 121"/>
              <a:gd name="T74" fmla="*/ 82550 w 98"/>
              <a:gd name="T75" fmla="*/ 70428 h 121"/>
              <a:gd name="T76" fmla="*/ 79375 w 98"/>
              <a:gd name="T77" fmla="*/ 81632 h 121"/>
              <a:gd name="T78" fmla="*/ 77788 w 98"/>
              <a:gd name="T79" fmla="*/ 92036 h 121"/>
              <a:gd name="T80" fmla="*/ 71438 w 98"/>
              <a:gd name="T81" fmla="*/ 96838 h 121"/>
              <a:gd name="T82" fmla="*/ 55563 w 98"/>
              <a:gd name="T83" fmla="*/ 94437 h 121"/>
              <a:gd name="T84" fmla="*/ 58738 w 98"/>
              <a:gd name="T85" fmla="*/ 89635 h 121"/>
              <a:gd name="T86" fmla="*/ 66675 w 98"/>
              <a:gd name="T87" fmla="*/ 84033 h 121"/>
              <a:gd name="T88" fmla="*/ 71438 w 98"/>
              <a:gd name="T89" fmla="*/ 77630 h 121"/>
              <a:gd name="T90" fmla="*/ 71438 w 98"/>
              <a:gd name="T91" fmla="*/ 71228 h 121"/>
              <a:gd name="T92" fmla="*/ 61913 w 98"/>
              <a:gd name="T93" fmla="*/ 64025 h 121"/>
              <a:gd name="T94" fmla="*/ 52388 w 98"/>
              <a:gd name="T95" fmla="*/ 68027 h 121"/>
              <a:gd name="T96" fmla="*/ 44450 w 98"/>
              <a:gd name="T97" fmla="*/ 74429 h 121"/>
              <a:gd name="T98" fmla="*/ 34925 w 98"/>
              <a:gd name="T99" fmla="*/ 79231 h 121"/>
              <a:gd name="T100" fmla="*/ 23813 w 98"/>
              <a:gd name="T101" fmla="*/ 80832 h 121"/>
              <a:gd name="T102" fmla="*/ 11113 w 98"/>
              <a:gd name="T103" fmla="*/ 76830 h 121"/>
              <a:gd name="T104" fmla="*/ 3175 w 98"/>
              <a:gd name="T105" fmla="*/ 64825 h 121"/>
              <a:gd name="T106" fmla="*/ 0 w 98"/>
              <a:gd name="T107" fmla="*/ 52020 h 121"/>
              <a:gd name="T108" fmla="*/ 1588 w 98"/>
              <a:gd name="T109" fmla="*/ 39215 h 121"/>
              <a:gd name="T110" fmla="*/ 7938 w 98"/>
              <a:gd name="T111" fmla="*/ 25610 h 121"/>
              <a:gd name="T112" fmla="*/ 17463 w 98"/>
              <a:gd name="T113" fmla="*/ 15206 h 12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98" h="121">
                <a:moveTo>
                  <a:pt x="11" y="19"/>
                </a:moveTo>
                <a:lnTo>
                  <a:pt x="15" y="21"/>
                </a:lnTo>
                <a:lnTo>
                  <a:pt x="18" y="24"/>
                </a:lnTo>
                <a:lnTo>
                  <a:pt x="21" y="27"/>
                </a:lnTo>
                <a:lnTo>
                  <a:pt x="24" y="30"/>
                </a:lnTo>
                <a:lnTo>
                  <a:pt x="29" y="32"/>
                </a:lnTo>
                <a:lnTo>
                  <a:pt x="32" y="35"/>
                </a:lnTo>
                <a:lnTo>
                  <a:pt x="35" y="35"/>
                </a:lnTo>
                <a:lnTo>
                  <a:pt x="38" y="33"/>
                </a:lnTo>
                <a:lnTo>
                  <a:pt x="42" y="29"/>
                </a:lnTo>
                <a:lnTo>
                  <a:pt x="44" y="22"/>
                </a:lnTo>
                <a:lnTo>
                  <a:pt x="43" y="21"/>
                </a:lnTo>
                <a:lnTo>
                  <a:pt x="42" y="19"/>
                </a:lnTo>
                <a:lnTo>
                  <a:pt x="42" y="16"/>
                </a:lnTo>
                <a:lnTo>
                  <a:pt x="40" y="14"/>
                </a:lnTo>
                <a:lnTo>
                  <a:pt x="39" y="13"/>
                </a:lnTo>
                <a:lnTo>
                  <a:pt x="38" y="11"/>
                </a:lnTo>
                <a:lnTo>
                  <a:pt x="36" y="9"/>
                </a:lnTo>
                <a:lnTo>
                  <a:pt x="35" y="6"/>
                </a:lnTo>
                <a:lnTo>
                  <a:pt x="34" y="5"/>
                </a:lnTo>
                <a:lnTo>
                  <a:pt x="33" y="3"/>
                </a:lnTo>
                <a:lnTo>
                  <a:pt x="37" y="0"/>
                </a:lnTo>
                <a:lnTo>
                  <a:pt x="42" y="0"/>
                </a:lnTo>
                <a:lnTo>
                  <a:pt x="43" y="3"/>
                </a:lnTo>
                <a:lnTo>
                  <a:pt x="44" y="6"/>
                </a:lnTo>
                <a:lnTo>
                  <a:pt x="45" y="13"/>
                </a:lnTo>
                <a:lnTo>
                  <a:pt x="45" y="19"/>
                </a:lnTo>
                <a:lnTo>
                  <a:pt x="45" y="25"/>
                </a:lnTo>
                <a:lnTo>
                  <a:pt x="46" y="32"/>
                </a:lnTo>
                <a:lnTo>
                  <a:pt x="48" y="37"/>
                </a:lnTo>
                <a:lnTo>
                  <a:pt x="50" y="41"/>
                </a:lnTo>
                <a:lnTo>
                  <a:pt x="54" y="40"/>
                </a:lnTo>
                <a:lnTo>
                  <a:pt x="58" y="38"/>
                </a:lnTo>
                <a:lnTo>
                  <a:pt x="60" y="35"/>
                </a:lnTo>
                <a:lnTo>
                  <a:pt x="62" y="32"/>
                </a:lnTo>
                <a:lnTo>
                  <a:pt x="62" y="27"/>
                </a:lnTo>
                <a:lnTo>
                  <a:pt x="63" y="21"/>
                </a:lnTo>
                <a:lnTo>
                  <a:pt x="63" y="16"/>
                </a:lnTo>
                <a:lnTo>
                  <a:pt x="63" y="9"/>
                </a:lnTo>
                <a:lnTo>
                  <a:pt x="64" y="5"/>
                </a:lnTo>
                <a:lnTo>
                  <a:pt x="65" y="0"/>
                </a:lnTo>
                <a:lnTo>
                  <a:pt x="76" y="9"/>
                </a:lnTo>
                <a:lnTo>
                  <a:pt x="76" y="11"/>
                </a:lnTo>
                <a:lnTo>
                  <a:pt x="75" y="14"/>
                </a:lnTo>
                <a:lnTo>
                  <a:pt x="74" y="16"/>
                </a:lnTo>
                <a:lnTo>
                  <a:pt x="73" y="19"/>
                </a:lnTo>
                <a:lnTo>
                  <a:pt x="72" y="22"/>
                </a:lnTo>
                <a:lnTo>
                  <a:pt x="72" y="25"/>
                </a:lnTo>
                <a:lnTo>
                  <a:pt x="71" y="27"/>
                </a:lnTo>
                <a:lnTo>
                  <a:pt x="72" y="30"/>
                </a:lnTo>
                <a:lnTo>
                  <a:pt x="73" y="33"/>
                </a:lnTo>
                <a:lnTo>
                  <a:pt x="76" y="35"/>
                </a:lnTo>
                <a:lnTo>
                  <a:pt x="89" y="22"/>
                </a:lnTo>
                <a:lnTo>
                  <a:pt x="93" y="27"/>
                </a:lnTo>
                <a:lnTo>
                  <a:pt x="95" y="32"/>
                </a:lnTo>
                <a:lnTo>
                  <a:pt x="96" y="38"/>
                </a:lnTo>
                <a:lnTo>
                  <a:pt x="98" y="43"/>
                </a:lnTo>
                <a:lnTo>
                  <a:pt x="96" y="49"/>
                </a:lnTo>
                <a:lnTo>
                  <a:pt x="95" y="54"/>
                </a:lnTo>
                <a:lnTo>
                  <a:pt x="93" y="61"/>
                </a:lnTo>
                <a:lnTo>
                  <a:pt x="92" y="65"/>
                </a:lnTo>
                <a:lnTo>
                  <a:pt x="91" y="72"/>
                </a:lnTo>
                <a:lnTo>
                  <a:pt x="91" y="77"/>
                </a:lnTo>
                <a:lnTo>
                  <a:pt x="88" y="77"/>
                </a:lnTo>
                <a:lnTo>
                  <a:pt x="86" y="78"/>
                </a:lnTo>
                <a:lnTo>
                  <a:pt x="84" y="81"/>
                </a:lnTo>
                <a:lnTo>
                  <a:pt x="81" y="85"/>
                </a:lnTo>
                <a:lnTo>
                  <a:pt x="80" y="88"/>
                </a:lnTo>
                <a:lnTo>
                  <a:pt x="78" y="91"/>
                </a:lnTo>
                <a:lnTo>
                  <a:pt x="77" y="96"/>
                </a:lnTo>
                <a:lnTo>
                  <a:pt x="76" y="101"/>
                </a:lnTo>
                <a:lnTo>
                  <a:pt x="75" y="104"/>
                </a:lnTo>
                <a:lnTo>
                  <a:pt x="74" y="109"/>
                </a:lnTo>
                <a:lnTo>
                  <a:pt x="59" y="80"/>
                </a:lnTo>
                <a:lnTo>
                  <a:pt x="54" y="83"/>
                </a:lnTo>
                <a:lnTo>
                  <a:pt x="52" y="88"/>
                </a:lnTo>
                <a:lnTo>
                  <a:pt x="50" y="94"/>
                </a:lnTo>
                <a:lnTo>
                  <a:pt x="50" y="102"/>
                </a:lnTo>
                <a:lnTo>
                  <a:pt x="49" y="109"/>
                </a:lnTo>
                <a:lnTo>
                  <a:pt x="49" y="115"/>
                </a:lnTo>
                <a:lnTo>
                  <a:pt x="47" y="120"/>
                </a:lnTo>
                <a:lnTo>
                  <a:pt x="45" y="121"/>
                </a:lnTo>
                <a:lnTo>
                  <a:pt x="40" y="121"/>
                </a:lnTo>
                <a:lnTo>
                  <a:pt x="35" y="118"/>
                </a:lnTo>
                <a:lnTo>
                  <a:pt x="36" y="115"/>
                </a:lnTo>
                <a:lnTo>
                  <a:pt x="37" y="112"/>
                </a:lnTo>
                <a:lnTo>
                  <a:pt x="39" y="109"/>
                </a:lnTo>
                <a:lnTo>
                  <a:pt x="42" y="105"/>
                </a:lnTo>
                <a:lnTo>
                  <a:pt x="44" y="101"/>
                </a:lnTo>
                <a:lnTo>
                  <a:pt x="45" y="97"/>
                </a:lnTo>
                <a:lnTo>
                  <a:pt x="46" y="93"/>
                </a:lnTo>
                <a:lnTo>
                  <a:pt x="45" y="89"/>
                </a:lnTo>
                <a:lnTo>
                  <a:pt x="43" y="85"/>
                </a:lnTo>
                <a:lnTo>
                  <a:pt x="39" y="80"/>
                </a:lnTo>
                <a:lnTo>
                  <a:pt x="36" y="81"/>
                </a:lnTo>
                <a:lnTo>
                  <a:pt x="33" y="85"/>
                </a:lnTo>
                <a:lnTo>
                  <a:pt x="31" y="89"/>
                </a:lnTo>
                <a:lnTo>
                  <a:pt x="28" y="93"/>
                </a:lnTo>
                <a:lnTo>
                  <a:pt x="24" y="96"/>
                </a:lnTo>
                <a:lnTo>
                  <a:pt x="22" y="99"/>
                </a:lnTo>
                <a:lnTo>
                  <a:pt x="19" y="101"/>
                </a:lnTo>
                <a:lnTo>
                  <a:pt x="15" y="101"/>
                </a:lnTo>
                <a:lnTo>
                  <a:pt x="11" y="99"/>
                </a:lnTo>
                <a:lnTo>
                  <a:pt x="7" y="96"/>
                </a:lnTo>
                <a:lnTo>
                  <a:pt x="4" y="89"/>
                </a:lnTo>
                <a:lnTo>
                  <a:pt x="2" y="81"/>
                </a:lnTo>
                <a:lnTo>
                  <a:pt x="0" y="75"/>
                </a:lnTo>
                <a:lnTo>
                  <a:pt x="0" y="65"/>
                </a:lnTo>
                <a:lnTo>
                  <a:pt x="0" y="57"/>
                </a:lnTo>
                <a:lnTo>
                  <a:pt x="1" y="49"/>
                </a:lnTo>
                <a:lnTo>
                  <a:pt x="2" y="40"/>
                </a:lnTo>
                <a:lnTo>
                  <a:pt x="5" y="32"/>
                </a:lnTo>
                <a:lnTo>
                  <a:pt x="8" y="25"/>
                </a:lnTo>
                <a:lnTo>
                  <a:pt x="11" y="19"/>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2" name="Freeform 52"/>
          <p:cNvSpPr>
            <a:spLocks/>
          </p:cNvSpPr>
          <p:nvPr/>
        </p:nvSpPr>
        <p:spPr bwMode="auto">
          <a:xfrm>
            <a:off x="2260600" y="733425"/>
            <a:ext cx="20638" cy="14288"/>
          </a:xfrm>
          <a:custGeom>
            <a:avLst/>
            <a:gdLst>
              <a:gd name="T0" fmla="*/ 9525 w 13"/>
              <a:gd name="T1" fmla="*/ 0 h 17"/>
              <a:gd name="T2" fmla="*/ 20638 w 13"/>
              <a:gd name="T3" fmla="*/ 840 h 17"/>
              <a:gd name="T4" fmla="*/ 20638 w 13"/>
              <a:gd name="T5" fmla="*/ 4202 h 17"/>
              <a:gd name="T6" fmla="*/ 20638 w 13"/>
              <a:gd name="T7" fmla="*/ 6724 h 17"/>
              <a:gd name="T8" fmla="*/ 19050 w 13"/>
              <a:gd name="T9" fmla="*/ 9245 h 17"/>
              <a:gd name="T10" fmla="*/ 15875 w 13"/>
              <a:gd name="T11" fmla="*/ 10926 h 17"/>
              <a:gd name="T12" fmla="*/ 11113 w 13"/>
              <a:gd name="T13" fmla="*/ 13448 h 17"/>
              <a:gd name="T14" fmla="*/ 9525 w 13"/>
              <a:gd name="T15" fmla="*/ 14288 h 17"/>
              <a:gd name="T16" fmla="*/ 6350 w 13"/>
              <a:gd name="T17" fmla="*/ 14288 h 17"/>
              <a:gd name="T18" fmla="*/ 3175 w 13"/>
              <a:gd name="T19" fmla="*/ 14288 h 17"/>
              <a:gd name="T20" fmla="*/ 1588 w 13"/>
              <a:gd name="T21" fmla="*/ 14288 h 17"/>
              <a:gd name="T22" fmla="*/ 0 w 13"/>
              <a:gd name="T23" fmla="*/ 14288 h 17"/>
              <a:gd name="T24" fmla="*/ 0 w 13"/>
              <a:gd name="T25" fmla="*/ 13448 h 17"/>
              <a:gd name="T26" fmla="*/ 0 w 13"/>
              <a:gd name="T27" fmla="*/ 11767 h 17"/>
              <a:gd name="T28" fmla="*/ 1588 w 13"/>
              <a:gd name="T29" fmla="*/ 10926 h 17"/>
              <a:gd name="T30" fmla="*/ 1588 w 13"/>
              <a:gd name="T31" fmla="*/ 9245 h 17"/>
              <a:gd name="T32" fmla="*/ 3175 w 13"/>
              <a:gd name="T33" fmla="*/ 7564 h 17"/>
              <a:gd name="T34" fmla="*/ 4763 w 13"/>
              <a:gd name="T35" fmla="*/ 6724 h 17"/>
              <a:gd name="T36" fmla="*/ 6350 w 13"/>
              <a:gd name="T37" fmla="*/ 5043 h 17"/>
              <a:gd name="T38" fmla="*/ 7938 w 13"/>
              <a:gd name="T39" fmla="*/ 4202 h 17"/>
              <a:gd name="T40" fmla="*/ 7938 w 13"/>
              <a:gd name="T41" fmla="*/ 2521 h 17"/>
              <a:gd name="T42" fmla="*/ 9525 w 13"/>
              <a:gd name="T43" fmla="*/ 840 h 17"/>
              <a:gd name="T44" fmla="*/ 9525 w 13"/>
              <a:gd name="T45" fmla="*/ 840 h 17"/>
              <a:gd name="T46" fmla="*/ 9525 w 13"/>
              <a:gd name="T47" fmla="*/ 0 h 1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3" h="17">
                <a:moveTo>
                  <a:pt x="6" y="0"/>
                </a:moveTo>
                <a:lnTo>
                  <a:pt x="13" y="1"/>
                </a:lnTo>
                <a:lnTo>
                  <a:pt x="13" y="5"/>
                </a:lnTo>
                <a:lnTo>
                  <a:pt x="13" y="8"/>
                </a:lnTo>
                <a:lnTo>
                  <a:pt x="12" y="11"/>
                </a:lnTo>
                <a:lnTo>
                  <a:pt x="10" y="13"/>
                </a:lnTo>
                <a:lnTo>
                  <a:pt x="7" y="16"/>
                </a:lnTo>
                <a:lnTo>
                  <a:pt x="6" y="17"/>
                </a:lnTo>
                <a:lnTo>
                  <a:pt x="4" y="17"/>
                </a:lnTo>
                <a:lnTo>
                  <a:pt x="2" y="17"/>
                </a:lnTo>
                <a:lnTo>
                  <a:pt x="1" y="17"/>
                </a:lnTo>
                <a:lnTo>
                  <a:pt x="0" y="17"/>
                </a:lnTo>
                <a:lnTo>
                  <a:pt x="0" y="16"/>
                </a:lnTo>
                <a:lnTo>
                  <a:pt x="0" y="14"/>
                </a:lnTo>
                <a:lnTo>
                  <a:pt x="1" y="13"/>
                </a:lnTo>
                <a:lnTo>
                  <a:pt x="1" y="11"/>
                </a:lnTo>
                <a:lnTo>
                  <a:pt x="2" y="9"/>
                </a:lnTo>
                <a:lnTo>
                  <a:pt x="3" y="8"/>
                </a:lnTo>
                <a:lnTo>
                  <a:pt x="4" y="6"/>
                </a:lnTo>
                <a:lnTo>
                  <a:pt x="5" y="5"/>
                </a:lnTo>
                <a:lnTo>
                  <a:pt x="5" y="3"/>
                </a:lnTo>
                <a:lnTo>
                  <a:pt x="6" y="1"/>
                </a:lnTo>
                <a:lnTo>
                  <a:pt x="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3" name="Freeform 53"/>
          <p:cNvSpPr>
            <a:spLocks/>
          </p:cNvSpPr>
          <p:nvPr/>
        </p:nvSpPr>
        <p:spPr bwMode="auto">
          <a:xfrm>
            <a:off x="2260600" y="652463"/>
            <a:ext cx="23813" cy="14287"/>
          </a:xfrm>
          <a:custGeom>
            <a:avLst/>
            <a:gdLst>
              <a:gd name="T0" fmla="*/ 6350 w 15"/>
              <a:gd name="T1" fmla="*/ 1587 h 18"/>
              <a:gd name="T2" fmla="*/ 7938 w 15"/>
              <a:gd name="T3" fmla="*/ 1587 h 18"/>
              <a:gd name="T4" fmla="*/ 9525 w 15"/>
              <a:gd name="T5" fmla="*/ 1587 h 18"/>
              <a:gd name="T6" fmla="*/ 11113 w 15"/>
              <a:gd name="T7" fmla="*/ 1587 h 18"/>
              <a:gd name="T8" fmla="*/ 15875 w 15"/>
              <a:gd name="T9" fmla="*/ 0 h 18"/>
              <a:gd name="T10" fmla="*/ 17463 w 15"/>
              <a:gd name="T11" fmla="*/ 0 h 18"/>
              <a:gd name="T12" fmla="*/ 19050 w 15"/>
              <a:gd name="T13" fmla="*/ 0 h 18"/>
              <a:gd name="T14" fmla="*/ 20638 w 15"/>
              <a:gd name="T15" fmla="*/ 1587 h 18"/>
              <a:gd name="T16" fmla="*/ 20638 w 15"/>
              <a:gd name="T17" fmla="*/ 1587 h 18"/>
              <a:gd name="T18" fmla="*/ 22225 w 15"/>
              <a:gd name="T19" fmla="*/ 3175 h 18"/>
              <a:gd name="T20" fmla="*/ 23813 w 15"/>
              <a:gd name="T21" fmla="*/ 3969 h 18"/>
              <a:gd name="T22" fmla="*/ 23813 w 15"/>
              <a:gd name="T23" fmla="*/ 14287 h 18"/>
              <a:gd name="T24" fmla="*/ 0 w 15"/>
              <a:gd name="T25" fmla="*/ 14287 h 18"/>
              <a:gd name="T26" fmla="*/ 0 w 15"/>
              <a:gd name="T27" fmla="*/ 12700 h 18"/>
              <a:gd name="T28" fmla="*/ 0 w 15"/>
              <a:gd name="T29" fmla="*/ 10318 h 18"/>
              <a:gd name="T30" fmla="*/ 0 w 15"/>
              <a:gd name="T31" fmla="*/ 9525 h 18"/>
              <a:gd name="T32" fmla="*/ 0 w 15"/>
              <a:gd name="T33" fmla="*/ 7937 h 18"/>
              <a:gd name="T34" fmla="*/ 0 w 15"/>
              <a:gd name="T35" fmla="*/ 5556 h 18"/>
              <a:gd name="T36" fmla="*/ 0 w 15"/>
              <a:gd name="T37" fmla="*/ 3969 h 18"/>
              <a:gd name="T38" fmla="*/ 0 w 15"/>
              <a:gd name="T39" fmla="*/ 3175 h 18"/>
              <a:gd name="T40" fmla="*/ 1588 w 15"/>
              <a:gd name="T41" fmla="*/ 3175 h 18"/>
              <a:gd name="T42" fmla="*/ 3175 w 15"/>
              <a:gd name="T43" fmla="*/ 1587 h 18"/>
              <a:gd name="T44" fmla="*/ 6350 w 15"/>
              <a:gd name="T45" fmla="*/ 1587 h 18"/>
              <a:gd name="T46" fmla="*/ 6350 w 15"/>
              <a:gd name="T47" fmla="*/ 1587 h 1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5" h="18">
                <a:moveTo>
                  <a:pt x="4" y="2"/>
                </a:moveTo>
                <a:lnTo>
                  <a:pt x="5" y="2"/>
                </a:lnTo>
                <a:lnTo>
                  <a:pt x="6" y="2"/>
                </a:lnTo>
                <a:lnTo>
                  <a:pt x="7" y="2"/>
                </a:lnTo>
                <a:lnTo>
                  <a:pt x="10" y="0"/>
                </a:lnTo>
                <a:lnTo>
                  <a:pt x="11" y="0"/>
                </a:lnTo>
                <a:lnTo>
                  <a:pt x="12" y="0"/>
                </a:lnTo>
                <a:lnTo>
                  <a:pt x="13" y="2"/>
                </a:lnTo>
                <a:lnTo>
                  <a:pt x="14" y="4"/>
                </a:lnTo>
                <a:lnTo>
                  <a:pt x="15" y="5"/>
                </a:lnTo>
                <a:lnTo>
                  <a:pt x="15" y="18"/>
                </a:lnTo>
                <a:lnTo>
                  <a:pt x="0" y="18"/>
                </a:lnTo>
                <a:lnTo>
                  <a:pt x="0" y="16"/>
                </a:lnTo>
                <a:lnTo>
                  <a:pt x="0" y="13"/>
                </a:lnTo>
                <a:lnTo>
                  <a:pt x="0" y="12"/>
                </a:lnTo>
                <a:lnTo>
                  <a:pt x="0" y="10"/>
                </a:lnTo>
                <a:lnTo>
                  <a:pt x="0" y="7"/>
                </a:lnTo>
                <a:lnTo>
                  <a:pt x="0" y="5"/>
                </a:lnTo>
                <a:lnTo>
                  <a:pt x="0" y="4"/>
                </a:lnTo>
                <a:lnTo>
                  <a:pt x="1" y="4"/>
                </a:lnTo>
                <a:lnTo>
                  <a:pt x="2" y="2"/>
                </a:lnTo>
                <a:lnTo>
                  <a:pt x="4" y="2"/>
                </a:lnTo>
                <a:close/>
              </a:path>
            </a:pathLst>
          </a:custGeom>
          <a:solidFill>
            <a:srgbClr val="9800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4" name="Freeform 54"/>
          <p:cNvSpPr>
            <a:spLocks/>
          </p:cNvSpPr>
          <p:nvPr/>
        </p:nvSpPr>
        <p:spPr bwMode="auto">
          <a:xfrm>
            <a:off x="2346325" y="849313"/>
            <a:ext cx="344488" cy="125412"/>
          </a:xfrm>
          <a:custGeom>
            <a:avLst/>
            <a:gdLst>
              <a:gd name="T0" fmla="*/ 190500 w 217"/>
              <a:gd name="T1" fmla="*/ 47325 h 159"/>
              <a:gd name="T2" fmla="*/ 196850 w 217"/>
              <a:gd name="T3" fmla="*/ 50480 h 159"/>
              <a:gd name="T4" fmla="*/ 201613 w 217"/>
              <a:gd name="T5" fmla="*/ 56002 h 159"/>
              <a:gd name="T6" fmla="*/ 206375 w 217"/>
              <a:gd name="T7" fmla="*/ 59945 h 159"/>
              <a:gd name="T8" fmla="*/ 211138 w 217"/>
              <a:gd name="T9" fmla="*/ 62312 h 159"/>
              <a:gd name="T10" fmla="*/ 220663 w 217"/>
              <a:gd name="T11" fmla="*/ 59945 h 159"/>
              <a:gd name="T12" fmla="*/ 223838 w 217"/>
              <a:gd name="T13" fmla="*/ 53635 h 159"/>
              <a:gd name="T14" fmla="*/ 220663 w 217"/>
              <a:gd name="T15" fmla="*/ 47325 h 159"/>
              <a:gd name="T16" fmla="*/ 214313 w 217"/>
              <a:gd name="T17" fmla="*/ 41015 h 159"/>
              <a:gd name="T18" fmla="*/ 211138 w 217"/>
              <a:gd name="T19" fmla="*/ 34705 h 159"/>
              <a:gd name="T20" fmla="*/ 263525 w 217"/>
              <a:gd name="T21" fmla="*/ 60734 h 159"/>
              <a:gd name="T22" fmla="*/ 268288 w 217"/>
              <a:gd name="T23" fmla="*/ 56790 h 159"/>
              <a:gd name="T24" fmla="*/ 269875 w 217"/>
              <a:gd name="T25" fmla="*/ 53635 h 159"/>
              <a:gd name="T26" fmla="*/ 269875 w 217"/>
              <a:gd name="T27" fmla="*/ 49692 h 159"/>
              <a:gd name="T28" fmla="*/ 269875 w 217"/>
              <a:gd name="T29" fmla="*/ 44170 h 159"/>
              <a:gd name="T30" fmla="*/ 269875 w 217"/>
              <a:gd name="T31" fmla="*/ 41015 h 159"/>
              <a:gd name="T32" fmla="*/ 276225 w 217"/>
              <a:gd name="T33" fmla="*/ 48114 h 159"/>
              <a:gd name="T34" fmla="*/ 285750 w 217"/>
              <a:gd name="T35" fmla="*/ 56790 h 159"/>
              <a:gd name="T36" fmla="*/ 293688 w 217"/>
              <a:gd name="T37" fmla="*/ 63100 h 159"/>
              <a:gd name="T38" fmla="*/ 303213 w 217"/>
              <a:gd name="T39" fmla="*/ 67044 h 159"/>
              <a:gd name="T40" fmla="*/ 314325 w 217"/>
              <a:gd name="T41" fmla="*/ 68622 h 159"/>
              <a:gd name="T42" fmla="*/ 317500 w 217"/>
              <a:gd name="T43" fmla="*/ 54424 h 159"/>
              <a:gd name="T44" fmla="*/ 309563 w 217"/>
              <a:gd name="T45" fmla="*/ 41015 h 159"/>
              <a:gd name="T46" fmla="*/ 292100 w 217"/>
              <a:gd name="T47" fmla="*/ 28395 h 159"/>
              <a:gd name="T48" fmla="*/ 277813 w 217"/>
              <a:gd name="T49" fmla="*/ 14198 h 159"/>
              <a:gd name="T50" fmla="*/ 269875 w 217"/>
              <a:gd name="T51" fmla="*/ 0 h 159"/>
              <a:gd name="T52" fmla="*/ 287338 w 217"/>
              <a:gd name="T53" fmla="*/ 7888 h 159"/>
              <a:gd name="T54" fmla="*/ 301625 w 217"/>
              <a:gd name="T55" fmla="*/ 20508 h 159"/>
              <a:gd name="T56" fmla="*/ 315913 w 217"/>
              <a:gd name="T57" fmla="*/ 35494 h 159"/>
              <a:gd name="T58" fmla="*/ 330200 w 217"/>
              <a:gd name="T59" fmla="*/ 52058 h 159"/>
              <a:gd name="T60" fmla="*/ 344488 w 217"/>
              <a:gd name="T61" fmla="*/ 66255 h 159"/>
              <a:gd name="T62" fmla="*/ 301625 w 217"/>
              <a:gd name="T63" fmla="*/ 87552 h 159"/>
              <a:gd name="T64" fmla="*/ 254000 w 217"/>
              <a:gd name="T65" fmla="*/ 104904 h 159"/>
              <a:gd name="T66" fmla="*/ 203200 w 217"/>
              <a:gd name="T67" fmla="*/ 117524 h 159"/>
              <a:gd name="T68" fmla="*/ 149225 w 217"/>
              <a:gd name="T69" fmla="*/ 123834 h 159"/>
              <a:gd name="T70" fmla="*/ 98425 w 217"/>
              <a:gd name="T71" fmla="*/ 123834 h 159"/>
              <a:gd name="T72" fmla="*/ 76200 w 217"/>
              <a:gd name="T73" fmla="*/ 125412 h 159"/>
              <a:gd name="T74" fmla="*/ 55563 w 217"/>
              <a:gd name="T75" fmla="*/ 123046 h 159"/>
              <a:gd name="T76" fmla="*/ 36513 w 217"/>
              <a:gd name="T77" fmla="*/ 116736 h 159"/>
              <a:gd name="T78" fmla="*/ 19050 w 217"/>
              <a:gd name="T79" fmla="*/ 110426 h 159"/>
              <a:gd name="T80" fmla="*/ 0 w 217"/>
              <a:gd name="T81" fmla="*/ 106482 h 159"/>
              <a:gd name="T82" fmla="*/ 33338 w 217"/>
              <a:gd name="T83" fmla="*/ 92284 h 159"/>
              <a:gd name="T84" fmla="*/ 71438 w 217"/>
              <a:gd name="T85" fmla="*/ 79664 h 159"/>
              <a:gd name="T86" fmla="*/ 109538 w 217"/>
              <a:gd name="T87" fmla="*/ 67044 h 159"/>
              <a:gd name="T88" fmla="*/ 147638 w 217"/>
              <a:gd name="T89" fmla="*/ 56002 h 159"/>
              <a:gd name="T90" fmla="*/ 187325 w 217"/>
              <a:gd name="T91" fmla="*/ 45748 h 15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217" h="159">
                <a:moveTo>
                  <a:pt x="118" y="58"/>
                </a:moveTo>
                <a:lnTo>
                  <a:pt x="120" y="60"/>
                </a:lnTo>
                <a:lnTo>
                  <a:pt x="121" y="63"/>
                </a:lnTo>
                <a:lnTo>
                  <a:pt x="124" y="64"/>
                </a:lnTo>
                <a:lnTo>
                  <a:pt x="125" y="68"/>
                </a:lnTo>
                <a:lnTo>
                  <a:pt x="127" y="71"/>
                </a:lnTo>
                <a:lnTo>
                  <a:pt x="128" y="72"/>
                </a:lnTo>
                <a:lnTo>
                  <a:pt x="130" y="76"/>
                </a:lnTo>
                <a:lnTo>
                  <a:pt x="132" y="77"/>
                </a:lnTo>
                <a:lnTo>
                  <a:pt x="133" y="79"/>
                </a:lnTo>
                <a:lnTo>
                  <a:pt x="135" y="80"/>
                </a:lnTo>
                <a:lnTo>
                  <a:pt x="139" y="76"/>
                </a:lnTo>
                <a:lnTo>
                  <a:pt x="141" y="71"/>
                </a:lnTo>
                <a:lnTo>
                  <a:pt x="141" y="68"/>
                </a:lnTo>
                <a:lnTo>
                  <a:pt x="141" y="63"/>
                </a:lnTo>
                <a:lnTo>
                  <a:pt x="139" y="60"/>
                </a:lnTo>
                <a:lnTo>
                  <a:pt x="138" y="55"/>
                </a:lnTo>
                <a:lnTo>
                  <a:pt x="135" y="52"/>
                </a:lnTo>
                <a:lnTo>
                  <a:pt x="134" y="47"/>
                </a:lnTo>
                <a:lnTo>
                  <a:pt x="133" y="44"/>
                </a:lnTo>
                <a:lnTo>
                  <a:pt x="133" y="39"/>
                </a:lnTo>
                <a:lnTo>
                  <a:pt x="166" y="77"/>
                </a:lnTo>
                <a:lnTo>
                  <a:pt x="167" y="76"/>
                </a:lnTo>
                <a:lnTo>
                  <a:pt x="169" y="72"/>
                </a:lnTo>
                <a:lnTo>
                  <a:pt x="169" y="71"/>
                </a:lnTo>
                <a:lnTo>
                  <a:pt x="170" y="68"/>
                </a:lnTo>
                <a:lnTo>
                  <a:pt x="170" y="66"/>
                </a:lnTo>
                <a:lnTo>
                  <a:pt x="170" y="63"/>
                </a:lnTo>
                <a:lnTo>
                  <a:pt x="170" y="60"/>
                </a:lnTo>
                <a:lnTo>
                  <a:pt x="170" y="56"/>
                </a:lnTo>
                <a:lnTo>
                  <a:pt x="170" y="55"/>
                </a:lnTo>
                <a:lnTo>
                  <a:pt x="170" y="52"/>
                </a:lnTo>
                <a:lnTo>
                  <a:pt x="172" y="56"/>
                </a:lnTo>
                <a:lnTo>
                  <a:pt x="174" y="61"/>
                </a:lnTo>
                <a:lnTo>
                  <a:pt x="176" y="66"/>
                </a:lnTo>
                <a:lnTo>
                  <a:pt x="180" y="72"/>
                </a:lnTo>
                <a:lnTo>
                  <a:pt x="182" y="76"/>
                </a:lnTo>
                <a:lnTo>
                  <a:pt x="185" y="80"/>
                </a:lnTo>
                <a:lnTo>
                  <a:pt x="188" y="84"/>
                </a:lnTo>
                <a:lnTo>
                  <a:pt x="191" y="85"/>
                </a:lnTo>
                <a:lnTo>
                  <a:pt x="195" y="87"/>
                </a:lnTo>
                <a:lnTo>
                  <a:pt x="198" y="87"/>
                </a:lnTo>
                <a:lnTo>
                  <a:pt x="200" y="77"/>
                </a:lnTo>
                <a:lnTo>
                  <a:pt x="200" y="69"/>
                </a:lnTo>
                <a:lnTo>
                  <a:pt x="198" y="60"/>
                </a:lnTo>
                <a:lnTo>
                  <a:pt x="195" y="52"/>
                </a:lnTo>
                <a:lnTo>
                  <a:pt x="189" y="44"/>
                </a:lnTo>
                <a:lnTo>
                  <a:pt x="184" y="36"/>
                </a:lnTo>
                <a:lnTo>
                  <a:pt x="180" y="28"/>
                </a:lnTo>
                <a:lnTo>
                  <a:pt x="175" y="18"/>
                </a:lnTo>
                <a:lnTo>
                  <a:pt x="171" y="10"/>
                </a:lnTo>
                <a:lnTo>
                  <a:pt x="170" y="0"/>
                </a:lnTo>
                <a:lnTo>
                  <a:pt x="175" y="4"/>
                </a:lnTo>
                <a:lnTo>
                  <a:pt x="181" y="10"/>
                </a:lnTo>
                <a:lnTo>
                  <a:pt x="185" y="18"/>
                </a:lnTo>
                <a:lnTo>
                  <a:pt x="190" y="26"/>
                </a:lnTo>
                <a:lnTo>
                  <a:pt x="195" y="36"/>
                </a:lnTo>
                <a:lnTo>
                  <a:pt x="199" y="45"/>
                </a:lnTo>
                <a:lnTo>
                  <a:pt x="203" y="56"/>
                </a:lnTo>
                <a:lnTo>
                  <a:pt x="208" y="66"/>
                </a:lnTo>
                <a:lnTo>
                  <a:pt x="212" y="76"/>
                </a:lnTo>
                <a:lnTo>
                  <a:pt x="217" y="84"/>
                </a:lnTo>
                <a:lnTo>
                  <a:pt x="204" y="98"/>
                </a:lnTo>
                <a:lnTo>
                  <a:pt x="190" y="111"/>
                </a:lnTo>
                <a:lnTo>
                  <a:pt x="175" y="122"/>
                </a:lnTo>
                <a:lnTo>
                  <a:pt x="160" y="133"/>
                </a:lnTo>
                <a:lnTo>
                  <a:pt x="144" y="141"/>
                </a:lnTo>
                <a:lnTo>
                  <a:pt x="128" y="149"/>
                </a:lnTo>
                <a:lnTo>
                  <a:pt x="112" y="154"/>
                </a:lnTo>
                <a:lnTo>
                  <a:pt x="94" y="157"/>
                </a:lnTo>
                <a:lnTo>
                  <a:pt x="78" y="159"/>
                </a:lnTo>
                <a:lnTo>
                  <a:pt x="62" y="157"/>
                </a:lnTo>
                <a:lnTo>
                  <a:pt x="55" y="159"/>
                </a:lnTo>
                <a:lnTo>
                  <a:pt x="48" y="159"/>
                </a:lnTo>
                <a:lnTo>
                  <a:pt x="42" y="157"/>
                </a:lnTo>
                <a:lnTo>
                  <a:pt x="35" y="156"/>
                </a:lnTo>
                <a:lnTo>
                  <a:pt x="29" y="152"/>
                </a:lnTo>
                <a:lnTo>
                  <a:pt x="23" y="148"/>
                </a:lnTo>
                <a:lnTo>
                  <a:pt x="17" y="144"/>
                </a:lnTo>
                <a:lnTo>
                  <a:pt x="12" y="140"/>
                </a:lnTo>
                <a:lnTo>
                  <a:pt x="5" y="136"/>
                </a:lnTo>
                <a:lnTo>
                  <a:pt x="0" y="135"/>
                </a:lnTo>
                <a:lnTo>
                  <a:pt x="10" y="127"/>
                </a:lnTo>
                <a:lnTo>
                  <a:pt x="21" y="117"/>
                </a:lnTo>
                <a:lnTo>
                  <a:pt x="33" y="109"/>
                </a:lnTo>
                <a:lnTo>
                  <a:pt x="45" y="101"/>
                </a:lnTo>
                <a:lnTo>
                  <a:pt x="57" y="93"/>
                </a:lnTo>
                <a:lnTo>
                  <a:pt x="69" y="85"/>
                </a:lnTo>
                <a:lnTo>
                  <a:pt x="80" y="77"/>
                </a:lnTo>
                <a:lnTo>
                  <a:pt x="93" y="71"/>
                </a:lnTo>
                <a:lnTo>
                  <a:pt x="105" y="64"/>
                </a:lnTo>
                <a:lnTo>
                  <a:pt x="118" y="58"/>
                </a:lnTo>
                <a:close/>
              </a:path>
            </a:pathLst>
          </a:custGeom>
          <a:solidFill>
            <a:srgbClr val="99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5" name="Freeform 55"/>
          <p:cNvSpPr>
            <a:spLocks/>
          </p:cNvSpPr>
          <p:nvPr/>
        </p:nvSpPr>
        <p:spPr bwMode="auto">
          <a:xfrm>
            <a:off x="2349500" y="650875"/>
            <a:ext cx="23813" cy="17463"/>
          </a:xfrm>
          <a:custGeom>
            <a:avLst/>
            <a:gdLst>
              <a:gd name="T0" fmla="*/ 6350 w 15"/>
              <a:gd name="T1" fmla="*/ 1519 h 23"/>
              <a:gd name="T2" fmla="*/ 9525 w 15"/>
              <a:gd name="T3" fmla="*/ 0 h 23"/>
              <a:gd name="T4" fmla="*/ 11113 w 15"/>
              <a:gd name="T5" fmla="*/ 0 h 23"/>
              <a:gd name="T6" fmla="*/ 12700 w 15"/>
              <a:gd name="T7" fmla="*/ 1519 h 23"/>
              <a:gd name="T8" fmla="*/ 15875 w 15"/>
              <a:gd name="T9" fmla="*/ 1519 h 23"/>
              <a:gd name="T10" fmla="*/ 17463 w 15"/>
              <a:gd name="T11" fmla="*/ 1519 h 23"/>
              <a:gd name="T12" fmla="*/ 19050 w 15"/>
              <a:gd name="T13" fmla="*/ 2278 h 23"/>
              <a:gd name="T14" fmla="*/ 20638 w 15"/>
              <a:gd name="T15" fmla="*/ 3796 h 23"/>
              <a:gd name="T16" fmla="*/ 22225 w 15"/>
              <a:gd name="T17" fmla="*/ 5315 h 23"/>
              <a:gd name="T18" fmla="*/ 22225 w 15"/>
              <a:gd name="T19" fmla="*/ 5315 h 23"/>
              <a:gd name="T20" fmla="*/ 23813 w 15"/>
              <a:gd name="T21" fmla="*/ 6074 h 23"/>
              <a:gd name="T22" fmla="*/ 20638 w 15"/>
              <a:gd name="T23" fmla="*/ 15944 h 23"/>
              <a:gd name="T24" fmla="*/ 15875 w 15"/>
              <a:gd name="T25" fmla="*/ 17463 h 23"/>
              <a:gd name="T26" fmla="*/ 11113 w 15"/>
              <a:gd name="T27" fmla="*/ 17463 h 23"/>
              <a:gd name="T28" fmla="*/ 7938 w 15"/>
              <a:gd name="T29" fmla="*/ 15944 h 23"/>
              <a:gd name="T30" fmla="*/ 4763 w 15"/>
              <a:gd name="T31" fmla="*/ 14426 h 23"/>
              <a:gd name="T32" fmla="*/ 1588 w 15"/>
              <a:gd name="T33" fmla="*/ 12148 h 23"/>
              <a:gd name="T34" fmla="*/ 0 w 15"/>
              <a:gd name="T35" fmla="*/ 9870 h 23"/>
              <a:gd name="T36" fmla="*/ 0 w 15"/>
              <a:gd name="T37" fmla="*/ 7593 h 23"/>
              <a:gd name="T38" fmla="*/ 0 w 15"/>
              <a:gd name="T39" fmla="*/ 5315 h 23"/>
              <a:gd name="T40" fmla="*/ 1588 w 15"/>
              <a:gd name="T41" fmla="*/ 2278 h 23"/>
              <a:gd name="T42" fmla="*/ 6350 w 15"/>
              <a:gd name="T43" fmla="*/ 1519 h 23"/>
              <a:gd name="T44" fmla="*/ 6350 w 15"/>
              <a:gd name="T45" fmla="*/ 1519 h 2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5" h="23">
                <a:moveTo>
                  <a:pt x="4" y="2"/>
                </a:moveTo>
                <a:lnTo>
                  <a:pt x="6" y="0"/>
                </a:lnTo>
                <a:lnTo>
                  <a:pt x="7" y="0"/>
                </a:lnTo>
                <a:lnTo>
                  <a:pt x="8" y="2"/>
                </a:lnTo>
                <a:lnTo>
                  <a:pt x="10" y="2"/>
                </a:lnTo>
                <a:lnTo>
                  <a:pt x="11" y="2"/>
                </a:lnTo>
                <a:lnTo>
                  <a:pt x="12" y="3"/>
                </a:lnTo>
                <a:lnTo>
                  <a:pt x="13" y="5"/>
                </a:lnTo>
                <a:lnTo>
                  <a:pt x="14" y="7"/>
                </a:lnTo>
                <a:lnTo>
                  <a:pt x="15" y="8"/>
                </a:lnTo>
                <a:lnTo>
                  <a:pt x="13" y="21"/>
                </a:lnTo>
                <a:lnTo>
                  <a:pt x="10" y="23"/>
                </a:lnTo>
                <a:lnTo>
                  <a:pt x="7" y="23"/>
                </a:lnTo>
                <a:lnTo>
                  <a:pt x="5" y="21"/>
                </a:lnTo>
                <a:lnTo>
                  <a:pt x="3" y="19"/>
                </a:lnTo>
                <a:lnTo>
                  <a:pt x="1" y="16"/>
                </a:lnTo>
                <a:lnTo>
                  <a:pt x="0" y="13"/>
                </a:lnTo>
                <a:lnTo>
                  <a:pt x="0" y="10"/>
                </a:lnTo>
                <a:lnTo>
                  <a:pt x="0" y="7"/>
                </a:lnTo>
                <a:lnTo>
                  <a:pt x="1" y="3"/>
                </a:lnTo>
                <a:lnTo>
                  <a:pt x="4" y="2"/>
                </a:lnTo>
                <a:close/>
              </a:path>
            </a:pathLst>
          </a:custGeom>
          <a:solidFill>
            <a:srgbClr val="9800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6" name="Freeform 56"/>
          <p:cNvSpPr>
            <a:spLocks/>
          </p:cNvSpPr>
          <p:nvPr/>
        </p:nvSpPr>
        <p:spPr bwMode="auto">
          <a:xfrm>
            <a:off x="2489200" y="620713"/>
            <a:ext cx="41275" cy="23812"/>
          </a:xfrm>
          <a:custGeom>
            <a:avLst/>
            <a:gdLst>
              <a:gd name="T0" fmla="*/ 0 w 26"/>
              <a:gd name="T1" fmla="*/ 23812 h 29"/>
              <a:gd name="T2" fmla="*/ 41275 w 26"/>
              <a:gd name="T3" fmla="*/ 0 h 29"/>
              <a:gd name="T4" fmla="*/ 0 w 26"/>
              <a:gd name="T5" fmla="*/ 23812 h 29"/>
              <a:gd name="T6" fmla="*/ 0 w 26"/>
              <a:gd name="T7" fmla="*/ 23812 h 2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29">
                <a:moveTo>
                  <a:pt x="0" y="29"/>
                </a:moveTo>
                <a:lnTo>
                  <a:pt x="26" y="0"/>
                </a:lnTo>
                <a:lnTo>
                  <a:pt x="0"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7" name="Freeform 57"/>
          <p:cNvSpPr>
            <a:spLocks/>
          </p:cNvSpPr>
          <p:nvPr/>
        </p:nvSpPr>
        <p:spPr bwMode="auto">
          <a:xfrm>
            <a:off x="2525713" y="835025"/>
            <a:ext cx="14287" cy="19050"/>
          </a:xfrm>
          <a:custGeom>
            <a:avLst/>
            <a:gdLst>
              <a:gd name="T0" fmla="*/ 1587 w 9"/>
              <a:gd name="T1" fmla="*/ 0 h 22"/>
              <a:gd name="T2" fmla="*/ 4762 w 9"/>
              <a:gd name="T3" fmla="*/ 866 h 22"/>
              <a:gd name="T4" fmla="*/ 6350 w 9"/>
              <a:gd name="T5" fmla="*/ 2598 h 22"/>
              <a:gd name="T6" fmla="*/ 7937 w 9"/>
              <a:gd name="T7" fmla="*/ 4330 h 22"/>
              <a:gd name="T8" fmla="*/ 9525 w 9"/>
              <a:gd name="T9" fmla="*/ 5195 h 22"/>
              <a:gd name="T10" fmla="*/ 9525 w 9"/>
              <a:gd name="T11" fmla="*/ 6927 h 22"/>
              <a:gd name="T12" fmla="*/ 11112 w 9"/>
              <a:gd name="T13" fmla="*/ 9525 h 22"/>
              <a:gd name="T14" fmla="*/ 11112 w 9"/>
              <a:gd name="T15" fmla="*/ 12123 h 22"/>
              <a:gd name="T16" fmla="*/ 12700 w 9"/>
              <a:gd name="T17" fmla="*/ 13855 h 22"/>
              <a:gd name="T18" fmla="*/ 12700 w 9"/>
              <a:gd name="T19" fmla="*/ 16452 h 22"/>
              <a:gd name="T20" fmla="*/ 14287 w 9"/>
              <a:gd name="T21" fmla="*/ 18184 h 22"/>
              <a:gd name="T22" fmla="*/ 11112 w 9"/>
              <a:gd name="T23" fmla="*/ 19050 h 22"/>
              <a:gd name="T24" fmla="*/ 7937 w 9"/>
              <a:gd name="T25" fmla="*/ 19050 h 22"/>
              <a:gd name="T26" fmla="*/ 6350 w 9"/>
              <a:gd name="T27" fmla="*/ 18184 h 22"/>
              <a:gd name="T28" fmla="*/ 3175 w 9"/>
              <a:gd name="T29" fmla="*/ 16452 h 22"/>
              <a:gd name="T30" fmla="*/ 1587 w 9"/>
              <a:gd name="T31" fmla="*/ 14720 h 22"/>
              <a:gd name="T32" fmla="*/ 0 w 9"/>
              <a:gd name="T33" fmla="*/ 12123 h 22"/>
              <a:gd name="T34" fmla="*/ 0 w 9"/>
              <a:gd name="T35" fmla="*/ 9525 h 22"/>
              <a:gd name="T36" fmla="*/ 0 w 9"/>
              <a:gd name="T37" fmla="*/ 6927 h 22"/>
              <a:gd name="T38" fmla="*/ 0 w 9"/>
              <a:gd name="T39" fmla="*/ 4330 h 22"/>
              <a:gd name="T40" fmla="*/ 1587 w 9"/>
              <a:gd name="T41" fmla="*/ 866 h 22"/>
              <a:gd name="T42" fmla="*/ 1587 w 9"/>
              <a:gd name="T43" fmla="*/ 866 h 22"/>
              <a:gd name="T44" fmla="*/ 1587 w 9"/>
              <a:gd name="T45" fmla="*/ 0 h 2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9" h="22">
                <a:moveTo>
                  <a:pt x="1" y="0"/>
                </a:moveTo>
                <a:lnTo>
                  <a:pt x="3" y="1"/>
                </a:lnTo>
                <a:lnTo>
                  <a:pt x="4" y="3"/>
                </a:lnTo>
                <a:lnTo>
                  <a:pt x="5" y="5"/>
                </a:lnTo>
                <a:lnTo>
                  <a:pt x="6" y="6"/>
                </a:lnTo>
                <a:lnTo>
                  <a:pt x="6" y="8"/>
                </a:lnTo>
                <a:lnTo>
                  <a:pt x="7" y="11"/>
                </a:lnTo>
                <a:lnTo>
                  <a:pt x="7" y="14"/>
                </a:lnTo>
                <a:lnTo>
                  <a:pt x="8" y="16"/>
                </a:lnTo>
                <a:lnTo>
                  <a:pt x="8" y="19"/>
                </a:lnTo>
                <a:lnTo>
                  <a:pt x="9" y="21"/>
                </a:lnTo>
                <a:lnTo>
                  <a:pt x="7" y="22"/>
                </a:lnTo>
                <a:lnTo>
                  <a:pt x="5" y="22"/>
                </a:lnTo>
                <a:lnTo>
                  <a:pt x="4" y="21"/>
                </a:lnTo>
                <a:lnTo>
                  <a:pt x="2" y="19"/>
                </a:lnTo>
                <a:lnTo>
                  <a:pt x="1" y="17"/>
                </a:lnTo>
                <a:lnTo>
                  <a:pt x="0" y="14"/>
                </a:lnTo>
                <a:lnTo>
                  <a:pt x="0" y="11"/>
                </a:lnTo>
                <a:lnTo>
                  <a:pt x="0" y="8"/>
                </a:lnTo>
                <a:lnTo>
                  <a:pt x="0" y="5"/>
                </a:lnTo>
                <a:lnTo>
                  <a:pt x="1" y="1"/>
                </a:lnTo>
                <a:lnTo>
                  <a:pt x="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8" name="Freeform 58"/>
          <p:cNvSpPr>
            <a:spLocks/>
          </p:cNvSpPr>
          <p:nvPr/>
        </p:nvSpPr>
        <p:spPr bwMode="auto">
          <a:xfrm>
            <a:off x="2649538" y="822325"/>
            <a:ext cx="65087" cy="76200"/>
          </a:xfrm>
          <a:custGeom>
            <a:avLst/>
            <a:gdLst>
              <a:gd name="T0" fmla="*/ 0 w 41"/>
              <a:gd name="T1" fmla="*/ 0 h 96"/>
              <a:gd name="T2" fmla="*/ 7937 w 41"/>
              <a:gd name="T3" fmla="*/ 6350 h 96"/>
              <a:gd name="T4" fmla="*/ 14287 w 41"/>
              <a:gd name="T5" fmla="*/ 12700 h 96"/>
              <a:gd name="T6" fmla="*/ 20637 w 41"/>
              <a:gd name="T7" fmla="*/ 20638 h 96"/>
              <a:gd name="T8" fmla="*/ 28575 w 41"/>
              <a:gd name="T9" fmla="*/ 27781 h 96"/>
              <a:gd name="T10" fmla="*/ 34925 w 41"/>
              <a:gd name="T11" fmla="*/ 35719 h 96"/>
              <a:gd name="T12" fmla="*/ 39687 w 41"/>
              <a:gd name="T13" fmla="*/ 43656 h 96"/>
              <a:gd name="T14" fmla="*/ 46037 w 41"/>
              <a:gd name="T15" fmla="*/ 50800 h 96"/>
              <a:gd name="T16" fmla="*/ 53975 w 41"/>
              <a:gd name="T17" fmla="*/ 59531 h 96"/>
              <a:gd name="T18" fmla="*/ 58737 w 41"/>
              <a:gd name="T19" fmla="*/ 67469 h 96"/>
              <a:gd name="T20" fmla="*/ 65087 w 41"/>
              <a:gd name="T21" fmla="*/ 76200 h 96"/>
              <a:gd name="T22" fmla="*/ 57150 w 41"/>
              <a:gd name="T23" fmla="*/ 69056 h 96"/>
              <a:gd name="T24" fmla="*/ 49212 w 41"/>
              <a:gd name="T25" fmla="*/ 62706 h 96"/>
              <a:gd name="T26" fmla="*/ 39687 w 41"/>
              <a:gd name="T27" fmla="*/ 56356 h 96"/>
              <a:gd name="T28" fmla="*/ 30162 w 41"/>
              <a:gd name="T29" fmla="*/ 48419 h 96"/>
              <a:gd name="T30" fmla="*/ 20637 w 41"/>
              <a:gd name="T31" fmla="*/ 40481 h 96"/>
              <a:gd name="T32" fmla="*/ 14287 w 41"/>
              <a:gd name="T33" fmla="*/ 33338 h 96"/>
              <a:gd name="T34" fmla="*/ 7937 w 41"/>
              <a:gd name="T35" fmla="*/ 25400 h 96"/>
              <a:gd name="T36" fmla="*/ 1587 w 41"/>
              <a:gd name="T37" fmla="*/ 18256 h 96"/>
              <a:gd name="T38" fmla="*/ 0 w 41"/>
              <a:gd name="T39" fmla="*/ 8731 h 96"/>
              <a:gd name="T40" fmla="*/ 0 w 41"/>
              <a:gd name="T41" fmla="*/ 0 h 96"/>
              <a:gd name="T42" fmla="*/ 0 w 41"/>
              <a:gd name="T43" fmla="*/ 0 h 9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96">
                <a:moveTo>
                  <a:pt x="0" y="0"/>
                </a:moveTo>
                <a:lnTo>
                  <a:pt x="5" y="8"/>
                </a:lnTo>
                <a:lnTo>
                  <a:pt x="9" y="16"/>
                </a:lnTo>
                <a:lnTo>
                  <a:pt x="13" y="26"/>
                </a:lnTo>
                <a:lnTo>
                  <a:pt x="18" y="35"/>
                </a:lnTo>
                <a:lnTo>
                  <a:pt x="22" y="45"/>
                </a:lnTo>
                <a:lnTo>
                  <a:pt x="25" y="55"/>
                </a:lnTo>
                <a:lnTo>
                  <a:pt x="29" y="64"/>
                </a:lnTo>
                <a:lnTo>
                  <a:pt x="34" y="75"/>
                </a:lnTo>
                <a:lnTo>
                  <a:pt x="37" y="85"/>
                </a:lnTo>
                <a:lnTo>
                  <a:pt x="41" y="96"/>
                </a:lnTo>
                <a:lnTo>
                  <a:pt x="36" y="87"/>
                </a:lnTo>
                <a:lnTo>
                  <a:pt x="31" y="79"/>
                </a:lnTo>
                <a:lnTo>
                  <a:pt x="25" y="71"/>
                </a:lnTo>
                <a:lnTo>
                  <a:pt x="19" y="61"/>
                </a:lnTo>
                <a:lnTo>
                  <a:pt x="13" y="51"/>
                </a:lnTo>
                <a:lnTo>
                  <a:pt x="9" y="42"/>
                </a:lnTo>
                <a:lnTo>
                  <a:pt x="5" y="32"/>
                </a:lnTo>
                <a:lnTo>
                  <a:pt x="1" y="23"/>
                </a:lnTo>
                <a:lnTo>
                  <a:pt x="0" y="1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29" name="Freeform 59"/>
          <p:cNvSpPr>
            <a:spLocks/>
          </p:cNvSpPr>
          <p:nvPr/>
        </p:nvSpPr>
        <p:spPr bwMode="auto">
          <a:xfrm>
            <a:off x="2693988" y="827088"/>
            <a:ext cx="31750" cy="39687"/>
          </a:xfrm>
          <a:custGeom>
            <a:avLst/>
            <a:gdLst>
              <a:gd name="T0" fmla="*/ 0 w 20"/>
              <a:gd name="T1" fmla="*/ 0 h 51"/>
              <a:gd name="T2" fmla="*/ 7938 w 20"/>
              <a:gd name="T3" fmla="*/ 2335 h 51"/>
              <a:gd name="T4" fmla="*/ 12700 w 20"/>
              <a:gd name="T5" fmla="*/ 6225 h 51"/>
              <a:gd name="T6" fmla="*/ 15875 w 20"/>
              <a:gd name="T7" fmla="*/ 9338 h 51"/>
              <a:gd name="T8" fmla="*/ 19050 w 20"/>
              <a:gd name="T9" fmla="*/ 13229 h 51"/>
              <a:gd name="T10" fmla="*/ 20638 w 20"/>
              <a:gd name="T11" fmla="*/ 17120 h 51"/>
              <a:gd name="T12" fmla="*/ 22225 w 20"/>
              <a:gd name="T13" fmla="*/ 21789 h 51"/>
              <a:gd name="T14" fmla="*/ 23813 w 20"/>
              <a:gd name="T15" fmla="*/ 27236 h 51"/>
              <a:gd name="T16" fmla="*/ 26988 w 20"/>
              <a:gd name="T17" fmla="*/ 31127 h 51"/>
              <a:gd name="T18" fmla="*/ 28575 w 20"/>
              <a:gd name="T19" fmla="*/ 35796 h 51"/>
              <a:gd name="T20" fmla="*/ 31750 w 20"/>
              <a:gd name="T21" fmla="*/ 39687 h 51"/>
              <a:gd name="T22" fmla="*/ 30163 w 20"/>
              <a:gd name="T23" fmla="*/ 38131 h 51"/>
              <a:gd name="T24" fmla="*/ 28575 w 20"/>
              <a:gd name="T25" fmla="*/ 35796 h 51"/>
              <a:gd name="T26" fmla="*/ 23813 w 20"/>
              <a:gd name="T27" fmla="*/ 33462 h 51"/>
              <a:gd name="T28" fmla="*/ 19050 w 20"/>
              <a:gd name="T29" fmla="*/ 29571 h 51"/>
              <a:gd name="T30" fmla="*/ 14288 w 20"/>
              <a:gd name="T31" fmla="*/ 24902 h 51"/>
              <a:gd name="T32" fmla="*/ 9525 w 20"/>
              <a:gd name="T33" fmla="*/ 21011 h 51"/>
              <a:gd name="T34" fmla="*/ 6350 w 20"/>
              <a:gd name="T35" fmla="*/ 15564 h 51"/>
              <a:gd name="T36" fmla="*/ 1588 w 20"/>
              <a:gd name="T37" fmla="*/ 9338 h 51"/>
              <a:gd name="T38" fmla="*/ 0 w 20"/>
              <a:gd name="T39" fmla="*/ 4669 h 51"/>
              <a:gd name="T40" fmla="*/ 0 w 20"/>
              <a:gd name="T41" fmla="*/ 0 h 51"/>
              <a:gd name="T42" fmla="*/ 0 w 20"/>
              <a:gd name="T43" fmla="*/ 0 h 5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 h="51">
                <a:moveTo>
                  <a:pt x="0" y="0"/>
                </a:moveTo>
                <a:lnTo>
                  <a:pt x="5" y="3"/>
                </a:lnTo>
                <a:lnTo>
                  <a:pt x="8" y="8"/>
                </a:lnTo>
                <a:lnTo>
                  <a:pt x="10" y="12"/>
                </a:lnTo>
                <a:lnTo>
                  <a:pt x="12" y="17"/>
                </a:lnTo>
                <a:lnTo>
                  <a:pt x="13" y="22"/>
                </a:lnTo>
                <a:lnTo>
                  <a:pt x="14" y="28"/>
                </a:lnTo>
                <a:lnTo>
                  <a:pt x="15" y="35"/>
                </a:lnTo>
                <a:lnTo>
                  <a:pt x="17" y="40"/>
                </a:lnTo>
                <a:lnTo>
                  <a:pt x="18" y="46"/>
                </a:lnTo>
                <a:lnTo>
                  <a:pt x="20" y="51"/>
                </a:lnTo>
                <a:lnTo>
                  <a:pt x="19" y="49"/>
                </a:lnTo>
                <a:lnTo>
                  <a:pt x="18" y="46"/>
                </a:lnTo>
                <a:lnTo>
                  <a:pt x="15" y="43"/>
                </a:lnTo>
                <a:lnTo>
                  <a:pt x="12" y="38"/>
                </a:lnTo>
                <a:lnTo>
                  <a:pt x="9" y="32"/>
                </a:lnTo>
                <a:lnTo>
                  <a:pt x="6" y="27"/>
                </a:lnTo>
                <a:lnTo>
                  <a:pt x="4" y="20"/>
                </a:lnTo>
                <a:lnTo>
                  <a:pt x="1" y="12"/>
                </a:lnTo>
                <a:lnTo>
                  <a:pt x="0" y="6"/>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0" name="Freeform 60"/>
          <p:cNvSpPr>
            <a:spLocks/>
          </p:cNvSpPr>
          <p:nvPr/>
        </p:nvSpPr>
        <p:spPr bwMode="auto">
          <a:xfrm>
            <a:off x="2700338" y="779463"/>
            <a:ext cx="25400" cy="11112"/>
          </a:xfrm>
          <a:custGeom>
            <a:avLst/>
            <a:gdLst>
              <a:gd name="T0" fmla="*/ 14288 w 16"/>
              <a:gd name="T1" fmla="*/ 1482 h 15"/>
              <a:gd name="T2" fmla="*/ 25400 w 16"/>
              <a:gd name="T3" fmla="*/ 1482 h 15"/>
              <a:gd name="T4" fmla="*/ 25400 w 16"/>
              <a:gd name="T5" fmla="*/ 11112 h 15"/>
              <a:gd name="T6" fmla="*/ 1588 w 16"/>
              <a:gd name="T7" fmla="*/ 11112 h 15"/>
              <a:gd name="T8" fmla="*/ 0 w 16"/>
              <a:gd name="T9" fmla="*/ 8890 h 15"/>
              <a:gd name="T10" fmla="*/ 0 w 16"/>
              <a:gd name="T11" fmla="*/ 7408 h 15"/>
              <a:gd name="T12" fmla="*/ 1588 w 16"/>
              <a:gd name="T13" fmla="*/ 5186 h 15"/>
              <a:gd name="T14" fmla="*/ 1588 w 16"/>
              <a:gd name="T15" fmla="*/ 3704 h 15"/>
              <a:gd name="T16" fmla="*/ 3175 w 16"/>
              <a:gd name="T17" fmla="*/ 2963 h 15"/>
              <a:gd name="T18" fmla="*/ 4763 w 16"/>
              <a:gd name="T19" fmla="*/ 1482 h 15"/>
              <a:gd name="T20" fmla="*/ 6350 w 16"/>
              <a:gd name="T21" fmla="*/ 1482 h 15"/>
              <a:gd name="T22" fmla="*/ 9525 w 16"/>
              <a:gd name="T23" fmla="*/ 0 h 15"/>
              <a:gd name="T24" fmla="*/ 11113 w 16"/>
              <a:gd name="T25" fmla="*/ 0 h 15"/>
              <a:gd name="T26" fmla="*/ 14288 w 16"/>
              <a:gd name="T27" fmla="*/ 1482 h 15"/>
              <a:gd name="T28" fmla="*/ 14288 w 16"/>
              <a:gd name="T29" fmla="*/ 1482 h 1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6" h="15">
                <a:moveTo>
                  <a:pt x="9" y="2"/>
                </a:moveTo>
                <a:lnTo>
                  <a:pt x="16" y="2"/>
                </a:lnTo>
                <a:lnTo>
                  <a:pt x="16" y="15"/>
                </a:lnTo>
                <a:lnTo>
                  <a:pt x="1" y="15"/>
                </a:lnTo>
                <a:lnTo>
                  <a:pt x="0" y="12"/>
                </a:lnTo>
                <a:lnTo>
                  <a:pt x="0" y="10"/>
                </a:lnTo>
                <a:lnTo>
                  <a:pt x="1" y="7"/>
                </a:lnTo>
                <a:lnTo>
                  <a:pt x="1" y="5"/>
                </a:lnTo>
                <a:lnTo>
                  <a:pt x="2" y="4"/>
                </a:lnTo>
                <a:lnTo>
                  <a:pt x="3" y="2"/>
                </a:lnTo>
                <a:lnTo>
                  <a:pt x="4" y="2"/>
                </a:lnTo>
                <a:lnTo>
                  <a:pt x="6" y="0"/>
                </a:lnTo>
                <a:lnTo>
                  <a:pt x="7" y="0"/>
                </a:lnTo>
                <a:lnTo>
                  <a:pt x="9"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1" name="Freeform 61"/>
          <p:cNvSpPr>
            <a:spLocks/>
          </p:cNvSpPr>
          <p:nvPr/>
        </p:nvSpPr>
        <p:spPr bwMode="auto">
          <a:xfrm>
            <a:off x="2705100" y="611188"/>
            <a:ext cx="68263" cy="22225"/>
          </a:xfrm>
          <a:custGeom>
            <a:avLst/>
            <a:gdLst>
              <a:gd name="T0" fmla="*/ 68263 w 43"/>
              <a:gd name="T1" fmla="*/ 0 h 28"/>
              <a:gd name="T2" fmla="*/ 63500 w 43"/>
              <a:gd name="T3" fmla="*/ 3175 h 28"/>
              <a:gd name="T4" fmla="*/ 57150 w 43"/>
              <a:gd name="T5" fmla="*/ 7144 h 28"/>
              <a:gd name="T6" fmla="*/ 50800 w 43"/>
              <a:gd name="T7" fmla="*/ 11113 h 28"/>
              <a:gd name="T8" fmla="*/ 46038 w 43"/>
              <a:gd name="T9" fmla="*/ 15081 h 28"/>
              <a:gd name="T10" fmla="*/ 39688 w 43"/>
              <a:gd name="T11" fmla="*/ 17463 h 28"/>
              <a:gd name="T12" fmla="*/ 31750 w 43"/>
              <a:gd name="T13" fmla="*/ 19844 h 28"/>
              <a:gd name="T14" fmla="*/ 25400 w 43"/>
              <a:gd name="T15" fmla="*/ 21431 h 28"/>
              <a:gd name="T16" fmla="*/ 17463 w 43"/>
              <a:gd name="T17" fmla="*/ 22225 h 28"/>
              <a:gd name="T18" fmla="*/ 7938 w 43"/>
              <a:gd name="T19" fmla="*/ 21431 h 28"/>
              <a:gd name="T20" fmla="*/ 0 w 43"/>
              <a:gd name="T21" fmla="*/ 19844 h 28"/>
              <a:gd name="T22" fmla="*/ 68263 w 43"/>
              <a:gd name="T23" fmla="*/ 0 h 28"/>
              <a:gd name="T24" fmla="*/ 68263 w 43"/>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3" h="28">
                <a:moveTo>
                  <a:pt x="43" y="0"/>
                </a:moveTo>
                <a:lnTo>
                  <a:pt x="40" y="4"/>
                </a:lnTo>
                <a:lnTo>
                  <a:pt x="36" y="9"/>
                </a:lnTo>
                <a:lnTo>
                  <a:pt x="32" y="14"/>
                </a:lnTo>
                <a:lnTo>
                  <a:pt x="29" y="19"/>
                </a:lnTo>
                <a:lnTo>
                  <a:pt x="25" y="22"/>
                </a:lnTo>
                <a:lnTo>
                  <a:pt x="20" y="25"/>
                </a:lnTo>
                <a:lnTo>
                  <a:pt x="16" y="27"/>
                </a:lnTo>
                <a:lnTo>
                  <a:pt x="11" y="28"/>
                </a:lnTo>
                <a:lnTo>
                  <a:pt x="5" y="27"/>
                </a:lnTo>
                <a:lnTo>
                  <a:pt x="0" y="25"/>
                </a:lnTo>
                <a:lnTo>
                  <a:pt x="4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2" name="Freeform 62"/>
          <p:cNvSpPr>
            <a:spLocks/>
          </p:cNvSpPr>
          <p:nvPr/>
        </p:nvSpPr>
        <p:spPr bwMode="auto">
          <a:xfrm>
            <a:off x="2743200" y="841375"/>
            <a:ext cx="9525" cy="11113"/>
          </a:xfrm>
          <a:custGeom>
            <a:avLst/>
            <a:gdLst>
              <a:gd name="T0" fmla="*/ 0 w 6"/>
              <a:gd name="T1" fmla="*/ 0 h 13"/>
              <a:gd name="T2" fmla="*/ 9525 w 6"/>
              <a:gd name="T3" fmla="*/ 11113 h 13"/>
              <a:gd name="T4" fmla="*/ 0 w 6"/>
              <a:gd name="T5" fmla="*/ 0 h 13"/>
              <a:gd name="T6" fmla="*/ 0 w 6"/>
              <a:gd name="T7" fmla="*/ 0 h 1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3">
                <a:moveTo>
                  <a:pt x="0" y="0"/>
                </a:moveTo>
                <a:lnTo>
                  <a:pt x="6" y="1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3" name="Freeform 63"/>
          <p:cNvSpPr>
            <a:spLocks/>
          </p:cNvSpPr>
          <p:nvPr/>
        </p:nvSpPr>
        <p:spPr bwMode="auto">
          <a:xfrm>
            <a:off x="2782888" y="849313"/>
            <a:ext cx="41275" cy="50800"/>
          </a:xfrm>
          <a:custGeom>
            <a:avLst/>
            <a:gdLst>
              <a:gd name="T0" fmla="*/ 41275 w 26"/>
              <a:gd name="T1" fmla="*/ 50006 h 64"/>
              <a:gd name="T2" fmla="*/ 36513 w 26"/>
              <a:gd name="T3" fmla="*/ 47625 h 64"/>
              <a:gd name="T4" fmla="*/ 31750 w 26"/>
              <a:gd name="T5" fmla="*/ 43656 h 64"/>
              <a:gd name="T6" fmla="*/ 26988 w 26"/>
              <a:gd name="T7" fmla="*/ 39688 h 64"/>
              <a:gd name="T8" fmla="*/ 20638 w 26"/>
              <a:gd name="T9" fmla="*/ 34925 h 64"/>
              <a:gd name="T10" fmla="*/ 15875 w 26"/>
              <a:gd name="T11" fmla="*/ 29369 h 64"/>
              <a:gd name="T12" fmla="*/ 11113 w 26"/>
              <a:gd name="T13" fmla="*/ 24606 h 64"/>
              <a:gd name="T14" fmla="*/ 7938 w 26"/>
              <a:gd name="T15" fmla="*/ 18256 h 64"/>
              <a:gd name="T16" fmla="*/ 4763 w 26"/>
              <a:gd name="T17" fmla="*/ 11906 h 64"/>
              <a:gd name="T18" fmla="*/ 1588 w 26"/>
              <a:gd name="T19" fmla="*/ 6350 h 64"/>
              <a:gd name="T20" fmla="*/ 0 w 26"/>
              <a:gd name="T21" fmla="*/ 0 h 64"/>
              <a:gd name="T22" fmla="*/ 41275 w 26"/>
              <a:gd name="T23" fmla="*/ 50800 h 64"/>
              <a:gd name="T24" fmla="*/ 41275 w 26"/>
              <a:gd name="T25" fmla="*/ 50800 h 64"/>
              <a:gd name="T26" fmla="*/ 41275 w 26"/>
              <a:gd name="T27" fmla="*/ 50006 h 6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6" h="64">
                <a:moveTo>
                  <a:pt x="26" y="63"/>
                </a:moveTo>
                <a:lnTo>
                  <a:pt x="23" y="60"/>
                </a:lnTo>
                <a:lnTo>
                  <a:pt x="20" y="55"/>
                </a:lnTo>
                <a:lnTo>
                  <a:pt x="17" y="50"/>
                </a:lnTo>
                <a:lnTo>
                  <a:pt x="13" y="44"/>
                </a:lnTo>
                <a:lnTo>
                  <a:pt x="10" y="37"/>
                </a:lnTo>
                <a:lnTo>
                  <a:pt x="7" y="31"/>
                </a:lnTo>
                <a:lnTo>
                  <a:pt x="5" y="23"/>
                </a:lnTo>
                <a:lnTo>
                  <a:pt x="3" y="15"/>
                </a:lnTo>
                <a:lnTo>
                  <a:pt x="1" y="8"/>
                </a:lnTo>
                <a:lnTo>
                  <a:pt x="0" y="0"/>
                </a:lnTo>
                <a:lnTo>
                  <a:pt x="26" y="64"/>
                </a:lnTo>
                <a:lnTo>
                  <a:pt x="26" y="6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4" name="Freeform 64"/>
          <p:cNvSpPr>
            <a:spLocks/>
          </p:cNvSpPr>
          <p:nvPr/>
        </p:nvSpPr>
        <p:spPr bwMode="auto">
          <a:xfrm>
            <a:off x="2835275" y="644525"/>
            <a:ext cx="23813" cy="6350"/>
          </a:xfrm>
          <a:custGeom>
            <a:avLst/>
            <a:gdLst>
              <a:gd name="T0" fmla="*/ 23813 w 15"/>
              <a:gd name="T1" fmla="*/ 0 h 8"/>
              <a:gd name="T2" fmla="*/ 0 w 15"/>
              <a:gd name="T3" fmla="*/ 6350 h 8"/>
              <a:gd name="T4" fmla="*/ 9525 w 15"/>
              <a:gd name="T5" fmla="*/ 794 h 8"/>
              <a:gd name="T6" fmla="*/ 23813 w 15"/>
              <a:gd name="T7" fmla="*/ 794 h 8"/>
              <a:gd name="T8" fmla="*/ 23813 w 15"/>
              <a:gd name="T9" fmla="*/ 794 h 8"/>
              <a:gd name="T10" fmla="*/ 23813 w 15"/>
              <a:gd name="T11" fmla="*/ 0 h 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 h="8">
                <a:moveTo>
                  <a:pt x="15" y="0"/>
                </a:moveTo>
                <a:lnTo>
                  <a:pt x="0" y="8"/>
                </a:lnTo>
                <a:lnTo>
                  <a:pt x="6" y="1"/>
                </a:lnTo>
                <a:lnTo>
                  <a:pt x="15" y="1"/>
                </a:lnTo>
                <a:lnTo>
                  <a:pt x="15"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5" name="Freeform 65"/>
          <p:cNvSpPr>
            <a:spLocks/>
          </p:cNvSpPr>
          <p:nvPr/>
        </p:nvSpPr>
        <p:spPr bwMode="auto">
          <a:xfrm>
            <a:off x="2879725" y="873125"/>
            <a:ext cx="23813" cy="22225"/>
          </a:xfrm>
          <a:custGeom>
            <a:avLst/>
            <a:gdLst>
              <a:gd name="T0" fmla="*/ 0 w 15"/>
              <a:gd name="T1" fmla="*/ 0 h 29"/>
              <a:gd name="T2" fmla="*/ 3175 w 15"/>
              <a:gd name="T3" fmla="*/ 0 h 29"/>
              <a:gd name="T4" fmla="*/ 4763 w 15"/>
              <a:gd name="T5" fmla="*/ 0 h 29"/>
              <a:gd name="T6" fmla="*/ 7938 w 15"/>
              <a:gd name="T7" fmla="*/ 1533 h 29"/>
              <a:gd name="T8" fmla="*/ 9525 w 15"/>
              <a:gd name="T9" fmla="*/ 2299 h 29"/>
              <a:gd name="T10" fmla="*/ 12700 w 15"/>
              <a:gd name="T11" fmla="*/ 3832 h 29"/>
              <a:gd name="T12" fmla="*/ 14288 w 15"/>
              <a:gd name="T13" fmla="*/ 6131 h 29"/>
              <a:gd name="T14" fmla="*/ 15875 w 15"/>
              <a:gd name="T15" fmla="*/ 7664 h 29"/>
              <a:gd name="T16" fmla="*/ 19050 w 15"/>
              <a:gd name="T17" fmla="*/ 9963 h 29"/>
              <a:gd name="T18" fmla="*/ 22225 w 15"/>
              <a:gd name="T19" fmla="*/ 11496 h 29"/>
              <a:gd name="T20" fmla="*/ 23813 w 15"/>
              <a:gd name="T21" fmla="*/ 12262 h 29"/>
              <a:gd name="T22" fmla="*/ 23813 w 15"/>
              <a:gd name="T23" fmla="*/ 22225 h 29"/>
              <a:gd name="T24" fmla="*/ 20638 w 15"/>
              <a:gd name="T25" fmla="*/ 22225 h 29"/>
              <a:gd name="T26" fmla="*/ 15875 w 15"/>
              <a:gd name="T27" fmla="*/ 20692 h 29"/>
              <a:gd name="T28" fmla="*/ 12700 w 15"/>
              <a:gd name="T29" fmla="*/ 19926 h 29"/>
              <a:gd name="T30" fmla="*/ 9525 w 15"/>
              <a:gd name="T31" fmla="*/ 17627 h 29"/>
              <a:gd name="T32" fmla="*/ 7938 w 15"/>
              <a:gd name="T33" fmla="*/ 14561 h 29"/>
              <a:gd name="T34" fmla="*/ 4763 w 15"/>
              <a:gd name="T35" fmla="*/ 12262 h 29"/>
              <a:gd name="T36" fmla="*/ 3175 w 15"/>
              <a:gd name="T37" fmla="*/ 8430 h 29"/>
              <a:gd name="T38" fmla="*/ 1588 w 15"/>
              <a:gd name="T39" fmla="*/ 6131 h 29"/>
              <a:gd name="T40" fmla="*/ 1588 w 15"/>
              <a:gd name="T41" fmla="*/ 2299 h 29"/>
              <a:gd name="T42" fmla="*/ 0 w 15"/>
              <a:gd name="T43" fmla="*/ 0 h 29"/>
              <a:gd name="T44" fmla="*/ 0 w 15"/>
              <a:gd name="T45" fmla="*/ 0 h 29"/>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5" h="29">
                <a:moveTo>
                  <a:pt x="0" y="0"/>
                </a:moveTo>
                <a:lnTo>
                  <a:pt x="2" y="0"/>
                </a:lnTo>
                <a:lnTo>
                  <a:pt x="3" y="0"/>
                </a:lnTo>
                <a:lnTo>
                  <a:pt x="5" y="2"/>
                </a:lnTo>
                <a:lnTo>
                  <a:pt x="6" y="3"/>
                </a:lnTo>
                <a:lnTo>
                  <a:pt x="8" y="5"/>
                </a:lnTo>
                <a:lnTo>
                  <a:pt x="9" y="8"/>
                </a:lnTo>
                <a:lnTo>
                  <a:pt x="10" y="10"/>
                </a:lnTo>
                <a:lnTo>
                  <a:pt x="12" y="13"/>
                </a:lnTo>
                <a:lnTo>
                  <a:pt x="14" y="15"/>
                </a:lnTo>
                <a:lnTo>
                  <a:pt x="15" y="16"/>
                </a:lnTo>
                <a:lnTo>
                  <a:pt x="15" y="29"/>
                </a:lnTo>
                <a:lnTo>
                  <a:pt x="13" y="29"/>
                </a:lnTo>
                <a:lnTo>
                  <a:pt x="10" y="27"/>
                </a:lnTo>
                <a:lnTo>
                  <a:pt x="8" y="26"/>
                </a:lnTo>
                <a:lnTo>
                  <a:pt x="6" y="23"/>
                </a:lnTo>
                <a:lnTo>
                  <a:pt x="5" y="19"/>
                </a:lnTo>
                <a:lnTo>
                  <a:pt x="3" y="16"/>
                </a:lnTo>
                <a:lnTo>
                  <a:pt x="2" y="11"/>
                </a:lnTo>
                <a:lnTo>
                  <a:pt x="1" y="8"/>
                </a:lnTo>
                <a:lnTo>
                  <a:pt x="1" y="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6" name="Freeform 66"/>
          <p:cNvSpPr>
            <a:spLocks/>
          </p:cNvSpPr>
          <p:nvPr/>
        </p:nvSpPr>
        <p:spPr bwMode="auto">
          <a:xfrm>
            <a:off x="2879725" y="654050"/>
            <a:ext cx="471488" cy="244475"/>
          </a:xfrm>
          <a:custGeom>
            <a:avLst/>
            <a:gdLst>
              <a:gd name="T0" fmla="*/ 144463 w 297"/>
              <a:gd name="T1" fmla="*/ 65300 h 307"/>
              <a:gd name="T2" fmla="*/ 163513 w 297"/>
              <a:gd name="T3" fmla="*/ 23890 h 307"/>
              <a:gd name="T4" fmla="*/ 227013 w 297"/>
              <a:gd name="T5" fmla="*/ 8760 h 307"/>
              <a:gd name="T6" fmla="*/ 338138 w 297"/>
              <a:gd name="T7" fmla="*/ 71670 h 307"/>
              <a:gd name="T8" fmla="*/ 442913 w 297"/>
              <a:gd name="T9" fmla="*/ 144933 h 307"/>
              <a:gd name="T10" fmla="*/ 338138 w 297"/>
              <a:gd name="T11" fmla="*/ 231734 h 307"/>
              <a:gd name="T12" fmla="*/ 382588 w 297"/>
              <a:gd name="T13" fmla="*/ 203862 h 307"/>
              <a:gd name="T14" fmla="*/ 425450 w 297"/>
              <a:gd name="T15" fmla="*/ 179972 h 307"/>
              <a:gd name="T16" fmla="*/ 381000 w 297"/>
              <a:gd name="T17" fmla="*/ 179972 h 307"/>
              <a:gd name="T18" fmla="*/ 327025 w 297"/>
              <a:gd name="T19" fmla="*/ 216603 h 307"/>
              <a:gd name="T20" fmla="*/ 290513 w 297"/>
              <a:gd name="T21" fmla="*/ 226956 h 307"/>
              <a:gd name="T22" fmla="*/ 338138 w 297"/>
              <a:gd name="T23" fmla="*/ 197491 h 307"/>
              <a:gd name="T24" fmla="*/ 382588 w 297"/>
              <a:gd name="T25" fmla="*/ 167230 h 307"/>
              <a:gd name="T26" fmla="*/ 341313 w 297"/>
              <a:gd name="T27" fmla="*/ 170416 h 307"/>
              <a:gd name="T28" fmla="*/ 285750 w 297"/>
              <a:gd name="T29" fmla="*/ 205455 h 307"/>
              <a:gd name="T30" fmla="*/ 246063 w 297"/>
              <a:gd name="T31" fmla="*/ 233326 h 307"/>
              <a:gd name="T32" fmla="*/ 241300 w 297"/>
              <a:gd name="T33" fmla="*/ 231734 h 307"/>
              <a:gd name="T34" fmla="*/ 234950 w 297"/>
              <a:gd name="T35" fmla="*/ 230937 h 307"/>
              <a:gd name="T36" fmla="*/ 260350 w 297"/>
              <a:gd name="T37" fmla="*/ 203862 h 307"/>
              <a:gd name="T38" fmla="*/ 307975 w 297"/>
              <a:gd name="T39" fmla="*/ 179972 h 307"/>
              <a:gd name="T40" fmla="*/ 314325 w 297"/>
              <a:gd name="T41" fmla="*/ 157674 h 307"/>
              <a:gd name="T42" fmla="*/ 257175 w 297"/>
              <a:gd name="T43" fmla="*/ 182361 h 307"/>
              <a:gd name="T44" fmla="*/ 211138 w 297"/>
              <a:gd name="T45" fmla="*/ 220585 h 307"/>
              <a:gd name="T46" fmla="*/ 215900 w 297"/>
              <a:gd name="T47" fmla="*/ 205455 h 307"/>
              <a:gd name="T48" fmla="*/ 258763 w 297"/>
              <a:gd name="T49" fmla="*/ 175990 h 307"/>
              <a:gd name="T50" fmla="*/ 255588 w 297"/>
              <a:gd name="T51" fmla="*/ 156878 h 307"/>
              <a:gd name="T52" fmla="*/ 206375 w 297"/>
              <a:gd name="T53" fmla="*/ 184750 h 307"/>
              <a:gd name="T54" fmla="*/ 160338 w 297"/>
              <a:gd name="T55" fmla="*/ 215011 h 307"/>
              <a:gd name="T56" fmla="*/ 168275 w 297"/>
              <a:gd name="T57" fmla="*/ 195899 h 307"/>
              <a:gd name="T58" fmla="*/ 215900 w 297"/>
              <a:gd name="T59" fmla="*/ 169619 h 307"/>
              <a:gd name="T60" fmla="*/ 212725 w 297"/>
              <a:gd name="T61" fmla="*/ 148915 h 307"/>
              <a:gd name="T62" fmla="*/ 168275 w 297"/>
              <a:gd name="T63" fmla="*/ 173601 h 307"/>
              <a:gd name="T64" fmla="*/ 127000 w 297"/>
              <a:gd name="T65" fmla="*/ 202269 h 307"/>
              <a:gd name="T66" fmla="*/ 112713 w 297"/>
              <a:gd name="T67" fmla="*/ 210233 h 307"/>
              <a:gd name="T68" fmla="*/ 103188 w 297"/>
              <a:gd name="T69" fmla="*/ 210233 h 307"/>
              <a:gd name="T70" fmla="*/ 107950 w 297"/>
              <a:gd name="T71" fmla="*/ 199084 h 307"/>
              <a:gd name="T72" fmla="*/ 142875 w 297"/>
              <a:gd name="T73" fmla="*/ 170416 h 307"/>
              <a:gd name="T74" fmla="*/ 177800 w 297"/>
              <a:gd name="T75" fmla="*/ 142544 h 307"/>
              <a:gd name="T76" fmla="*/ 141288 w 297"/>
              <a:gd name="T77" fmla="*/ 144933 h 307"/>
              <a:gd name="T78" fmla="*/ 93663 w 297"/>
              <a:gd name="T79" fmla="*/ 179972 h 307"/>
              <a:gd name="T80" fmla="*/ 57150 w 297"/>
              <a:gd name="T81" fmla="*/ 191121 h 307"/>
              <a:gd name="T82" fmla="*/ 88900 w 297"/>
              <a:gd name="T83" fmla="*/ 157674 h 307"/>
              <a:gd name="T84" fmla="*/ 125413 w 297"/>
              <a:gd name="T85" fmla="*/ 129006 h 307"/>
              <a:gd name="T86" fmla="*/ 107950 w 297"/>
              <a:gd name="T87" fmla="*/ 125025 h 307"/>
              <a:gd name="T88" fmla="*/ 80963 w 297"/>
              <a:gd name="T89" fmla="*/ 136173 h 307"/>
              <a:gd name="T90" fmla="*/ 57150 w 297"/>
              <a:gd name="T91" fmla="*/ 154489 h 307"/>
              <a:gd name="T92" fmla="*/ 36513 w 297"/>
              <a:gd name="T93" fmla="*/ 176786 h 307"/>
              <a:gd name="T94" fmla="*/ 9525 w 297"/>
              <a:gd name="T95" fmla="*/ 188732 h 307"/>
              <a:gd name="T96" fmla="*/ 33338 w 297"/>
              <a:gd name="T97" fmla="*/ 156878 h 307"/>
              <a:gd name="T98" fmla="*/ 90488 w 297"/>
              <a:gd name="T99" fmla="*/ 123432 h 307"/>
              <a:gd name="T100" fmla="*/ 112713 w 297"/>
              <a:gd name="T101" fmla="*/ 89190 h 307"/>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97" h="307">
                <a:moveTo>
                  <a:pt x="71" y="112"/>
                </a:moveTo>
                <a:lnTo>
                  <a:pt x="79" y="104"/>
                </a:lnTo>
                <a:lnTo>
                  <a:pt x="86" y="94"/>
                </a:lnTo>
                <a:lnTo>
                  <a:pt x="91" y="82"/>
                </a:lnTo>
                <a:lnTo>
                  <a:pt x="94" y="69"/>
                </a:lnTo>
                <a:lnTo>
                  <a:pt x="98" y="56"/>
                </a:lnTo>
                <a:lnTo>
                  <a:pt x="100" y="43"/>
                </a:lnTo>
                <a:lnTo>
                  <a:pt x="103" y="30"/>
                </a:lnTo>
                <a:lnTo>
                  <a:pt x="107" y="18"/>
                </a:lnTo>
                <a:lnTo>
                  <a:pt x="114" y="8"/>
                </a:lnTo>
                <a:lnTo>
                  <a:pt x="122" y="0"/>
                </a:lnTo>
                <a:lnTo>
                  <a:pt x="143" y="11"/>
                </a:lnTo>
                <a:lnTo>
                  <a:pt x="162" y="27"/>
                </a:lnTo>
                <a:lnTo>
                  <a:pt x="180" y="46"/>
                </a:lnTo>
                <a:lnTo>
                  <a:pt x="197" y="67"/>
                </a:lnTo>
                <a:lnTo>
                  <a:pt x="213" y="90"/>
                </a:lnTo>
                <a:lnTo>
                  <a:pt x="229" y="114"/>
                </a:lnTo>
                <a:lnTo>
                  <a:pt x="245" y="138"/>
                </a:lnTo>
                <a:lnTo>
                  <a:pt x="261" y="160"/>
                </a:lnTo>
                <a:lnTo>
                  <a:pt x="279" y="182"/>
                </a:lnTo>
                <a:lnTo>
                  <a:pt x="297" y="202"/>
                </a:lnTo>
                <a:lnTo>
                  <a:pt x="217" y="307"/>
                </a:lnTo>
                <a:lnTo>
                  <a:pt x="209" y="304"/>
                </a:lnTo>
                <a:lnTo>
                  <a:pt x="213" y="291"/>
                </a:lnTo>
                <a:lnTo>
                  <a:pt x="219" y="282"/>
                </a:lnTo>
                <a:lnTo>
                  <a:pt x="226" y="272"/>
                </a:lnTo>
                <a:lnTo>
                  <a:pt x="233" y="264"/>
                </a:lnTo>
                <a:lnTo>
                  <a:pt x="241" y="256"/>
                </a:lnTo>
                <a:lnTo>
                  <a:pt x="248" y="250"/>
                </a:lnTo>
                <a:lnTo>
                  <a:pt x="256" y="242"/>
                </a:lnTo>
                <a:lnTo>
                  <a:pt x="262" y="234"/>
                </a:lnTo>
                <a:lnTo>
                  <a:pt x="268" y="226"/>
                </a:lnTo>
                <a:lnTo>
                  <a:pt x="271" y="214"/>
                </a:lnTo>
                <a:lnTo>
                  <a:pt x="260" y="214"/>
                </a:lnTo>
                <a:lnTo>
                  <a:pt x="250" y="219"/>
                </a:lnTo>
                <a:lnTo>
                  <a:pt x="240" y="226"/>
                </a:lnTo>
                <a:lnTo>
                  <a:pt x="231" y="237"/>
                </a:lnTo>
                <a:lnTo>
                  <a:pt x="223" y="248"/>
                </a:lnTo>
                <a:lnTo>
                  <a:pt x="215" y="259"/>
                </a:lnTo>
                <a:lnTo>
                  <a:pt x="206" y="272"/>
                </a:lnTo>
                <a:lnTo>
                  <a:pt x="198" y="282"/>
                </a:lnTo>
                <a:lnTo>
                  <a:pt x="188" y="291"/>
                </a:lnTo>
                <a:lnTo>
                  <a:pt x="178" y="298"/>
                </a:lnTo>
                <a:lnTo>
                  <a:pt x="183" y="285"/>
                </a:lnTo>
                <a:lnTo>
                  <a:pt x="188" y="274"/>
                </a:lnTo>
                <a:lnTo>
                  <a:pt x="196" y="264"/>
                </a:lnTo>
                <a:lnTo>
                  <a:pt x="204" y="256"/>
                </a:lnTo>
                <a:lnTo>
                  <a:pt x="213" y="248"/>
                </a:lnTo>
                <a:lnTo>
                  <a:pt x="222" y="240"/>
                </a:lnTo>
                <a:lnTo>
                  <a:pt x="229" y="230"/>
                </a:lnTo>
                <a:lnTo>
                  <a:pt x="236" y="221"/>
                </a:lnTo>
                <a:lnTo>
                  <a:pt x="241" y="210"/>
                </a:lnTo>
                <a:lnTo>
                  <a:pt x="245" y="195"/>
                </a:lnTo>
                <a:lnTo>
                  <a:pt x="234" y="200"/>
                </a:lnTo>
                <a:lnTo>
                  <a:pt x="225" y="206"/>
                </a:lnTo>
                <a:lnTo>
                  <a:pt x="215" y="214"/>
                </a:lnTo>
                <a:lnTo>
                  <a:pt x="205" y="224"/>
                </a:lnTo>
                <a:lnTo>
                  <a:pt x="197" y="235"/>
                </a:lnTo>
                <a:lnTo>
                  <a:pt x="188" y="246"/>
                </a:lnTo>
                <a:lnTo>
                  <a:pt x="180" y="258"/>
                </a:lnTo>
                <a:lnTo>
                  <a:pt x="171" y="270"/>
                </a:lnTo>
                <a:lnTo>
                  <a:pt x="162" y="283"/>
                </a:lnTo>
                <a:lnTo>
                  <a:pt x="155" y="294"/>
                </a:lnTo>
                <a:lnTo>
                  <a:pt x="155" y="293"/>
                </a:lnTo>
                <a:lnTo>
                  <a:pt x="154" y="291"/>
                </a:lnTo>
                <a:lnTo>
                  <a:pt x="153" y="291"/>
                </a:lnTo>
                <a:lnTo>
                  <a:pt x="152" y="291"/>
                </a:lnTo>
                <a:lnTo>
                  <a:pt x="150" y="291"/>
                </a:lnTo>
                <a:lnTo>
                  <a:pt x="149" y="291"/>
                </a:lnTo>
                <a:lnTo>
                  <a:pt x="149" y="290"/>
                </a:lnTo>
                <a:lnTo>
                  <a:pt x="148" y="290"/>
                </a:lnTo>
                <a:lnTo>
                  <a:pt x="148" y="288"/>
                </a:lnTo>
                <a:lnTo>
                  <a:pt x="153" y="275"/>
                </a:lnTo>
                <a:lnTo>
                  <a:pt x="158" y="266"/>
                </a:lnTo>
                <a:lnTo>
                  <a:pt x="164" y="256"/>
                </a:lnTo>
                <a:lnTo>
                  <a:pt x="172" y="248"/>
                </a:lnTo>
                <a:lnTo>
                  <a:pt x="180" y="240"/>
                </a:lnTo>
                <a:lnTo>
                  <a:pt x="186" y="234"/>
                </a:lnTo>
                <a:lnTo>
                  <a:pt x="194" y="226"/>
                </a:lnTo>
                <a:lnTo>
                  <a:pt x="199" y="218"/>
                </a:lnTo>
                <a:lnTo>
                  <a:pt x="204" y="210"/>
                </a:lnTo>
                <a:lnTo>
                  <a:pt x="209" y="198"/>
                </a:lnTo>
                <a:lnTo>
                  <a:pt x="198" y="198"/>
                </a:lnTo>
                <a:lnTo>
                  <a:pt x="188" y="202"/>
                </a:lnTo>
                <a:lnTo>
                  <a:pt x="180" y="208"/>
                </a:lnTo>
                <a:lnTo>
                  <a:pt x="171" y="218"/>
                </a:lnTo>
                <a:lnTo>
                  <a:pt x="162" y="229"/>
                </a:lnTo>
                <a:lnTo>
                  <a:pt x="154" y="240"/>
                </a:lnTo>
                <a:lnTo>
                  <a:pt x="146" y="253"/>
                </a:lnTo>
                <a:lnTo>
                  <a:pt x="140" y="266"/>
                </a:lnTo>
                <a:lnTo>
                  <a:pt x="133" y="277"/>
                </a:lnTo>
                <a:lnTo>
                  <a:pt x="127" y="288"/>
                </a:lnTo>
                <a:lnTo>
                  <a:pt x="128" y="277"/>
                </a:lnTo>
                <a:lnTo>
                  <a:pt x="131" y="267"/>
                </a:lnTo>
                <a:lnTo>
                  <a:pt x="136" y="258"/>
                </a:lnTo>
                <a:lnTo>
                  <a:pt x="143" y="248"/>
                </a:lnTo>
                <a:lnTo>
                  <a:pt x="149" y="238"/>
                </a:lnTo>
                <a:lnTo>
                  <a:pt x="157" y="230"/>
                </a:lnTo>
                <a:lnTo>
                  <a:pt x="163" y="221"/>
                </a:lnTo>
                <a:lnTo>
                  <a:pt x="168" y="211"/>
                </a:lnTo>
                <a:lnTo>
                  <a:pt x="170" y="202"/>
                </a:lnTo>
                <a:lnTo>
                  <a:pt x="170" y="192"/>
                </a:lnTo>
                <a:lnTo>
                  <a:pt x="161" y="197"/>
                </a:lnTo>
                <a:lnTo>
                  <a:pt x="154" y="205"/>
                </a:lnTo>
                <a:lnTo>
                  <a:pt x="145" y="213"/>
                </a:lnTo>
                <a:lnTo>
                  <a:pt x="138" y="222"/>
                </a:lnTo>
                <a:lnTo>
                  <a:pt x="130" y="232"/>
                </a:lnTo>
                <a:lnTo>
                  <a:pt x="122" y="243"/>
                </a:lnTo>
                <a:lnTo>
                  <a:pt x="115" y="253"/>
                </a:lnTo>
                <a:lnTo>
                  <a:pt x="107" y="262"/>
                </a:lnTo>
                <a:lnTo>
                  <a:pt x="101" y="270"/>
                </a:lnTo>
                <a:lnTo>
                  <a:pt x="94" y="278"/>
                </a:lnTo>
                <a:lnTo>
                  <a:pt x="96" y="266"/>
                </a:lnTo>
                <a:lnTo>
                  <a:pt x="100" y="256"/>
                </a:lnTo>
                <a:lnTo>
                  <a:pt x="106" y="246"/>
                </a:lnTo>
                <a:lnTo>
                  <a:pt x="114" y="238"/>
                </a:lnTo>
                <a:lnTo>
                  <a:pt x="122" y="230"/>
                </a:lnTo>
                <a:lnTo>
                  <a:pt x="130" y="222"/>
                </a:lnTo>
                <a:lnTo>
                  <a:pt x="136" y="213"/>
                </a:lnTo>
                <a:lnTo>
                  <a:pt x="142" y="203"/>
                </a:lnTo>
                <a:lnTo>
                  <a:pt x="144" y="192"/>
                </a:lnTo>
                <a:lnTo>
                  <a:pt x="142" y="179"/>
                </a:lnTo>
                <a:lnTo>
                  <a:pt x="134" y="187"/>
                </a:lnTo>
                <a:lnTo>
                  <a:pt x="128" y="194"/>
                </a:lnTo>
                <a:lnTo>
                  <a:pt x="120" y="202"/>
                </a:lnTo>
                <a:lnTo>
                  <a:pt x="113" y="210"/>
                </a:lnTo>
                <a:lnTo>
                  <a:pt x="106" y="218"/>
                </a:lnTo>
                <a:lnTo>
                  <a:pt x="99" y="226"/>
                </a:lnTo>
                <a:lnTo>
                  <a:pt x="92" y="235"/>
                </a:lnTo>
                <a:lnTo>
                  <a:pt x="86" y="245"/>
                </a:lnTo>
                <a:lnTo>
                  <a:pt x="80" y="254"/>
                </a:lnTo>
                <a:lnTo>
                  <a:pt x="75" y="266"/>
                </a:lnTo>
                <a:lnTo>
                  <a:pt x="74" y="264"/>
                </a:lnTo>
                <a:lnTo>
                  <a:pt x="72" y="264"/>
                </a:lnTo>
                <a:lnTo>
                  <a:pt x="71" y="264"/>
                </a:lnTo>
                <a:lnTo>
                  <a:pt x="70" y="264"/>
                </a:lnTo>
                <a:lnTo>
                  <a:pt x="68" y="264"/>
                </a:lnTo>
                <a:lnTo>
                  <a:pt x="66" y="264"/>
                </a:lnTo>
                <a:lnTo>
                  <a:pt x="65" y="264"/>
                </a:lnTo>
                <a:lnTo>
                  <a:pt x="64" y="262"/>
                </a:lnTo>
                <a:lnTo>
                  <a:pt x="63" y="261"/>
                </a:lnTo>
                <a:lnTo>
                  <a:pt x="62" y="259"/>
                </a:lnTo>
                <a:lnTo>
                  <a:pt x="68" y="250"/>
                </a:lnTo>
                <a:lnTo>
                  <a:pt x="73" y="240"/>
                </a:lnTo>
                <a:lnTo>
                  <a:pt x="78" y="230"/>
                </a:lnTo>
                <a:lnTo>
                  <a:pt x="85" y="222"/>
                </a:lnTo>
                <a:lnTo>
                  <a:pt x="90" y="214"/>
                </a:lnTo>
                <a:lnTo>
                  <a:pt x="97" y="206"/>
                </a:lnTo>
                <a:lnTo>
                  <a:pt x="102" y="198"/>
                </a:lnTo>
                <a:lnTo>
                  <a:pt x="107" y="189"/>
                </a:lnTo>
                <a:lnTo>
                  <a:pt x="112" y="179"/>
                </a:lnTo>
                <a:lnTo>
                  <a:pt x="116" y="170"/>
                </a:lnTo>
                <a:lnTo>
                  <a:pt x="106" y="171"/>
                </a:lnTo>
                <a:lnTo>
                  <a:pt x="97" y="174"/>
                </a:lnTo>
                <a:lnTo>
                  <a:pt x="89" y="182"/>
                </a:lnTo>
                <a:lnTo>
                  <a:pt x="82" y="192"/>
                </a:lnTo>
                <a:lnTo>
                  <a:pt x="74" y="203"/>
                </a:lnTo>
                <a:lnTo>
                  <a:pt x="66" y="214"/>
                </a:lnTo>
                <a:lnTo>
                  <a:pt x="59" y="226"/>
                </a:lnTo>
                <a:lnTo>
                  <a:pt x="52" y="237"/>
                </a:lnTo>
                <a:lnTo>
                  <a:pt x="44" y="245"/>
                </a:lnTo>
                <a:lnTo>
                  <a:pt x="36" y="253"/>
                </a:lnTo>
                <a:lnTo>
                  <a:pt x="36" y="240"/>
                </a:lnTo>
                <a:lnTo>
                  <a:pt x="38" y="229"/>
                </a:lnTo>
                <a:lnTo>
                  <a:pt x="43" y="218"/>
                </a:lnTo>
                <a:lnTo>
                  <a:pt x="49" y="208"/>
                </a:lnTo>
                <a:lnTo>
                  <a:pt x="56" y="198"/>
                </a:lnTo>
                <a:lnTo>
                  <a:pt x="62" y="189"/>
                </a:lnTo>
                <a:lnTo>
                  <a:pt x="69" y="179"/>
                </a:lnTo>
                <a:lnTo>
                  <a:pt x="75" y="171"/>
                </a:lnTo>
                <a:lnTo>
                  <a:pt x="79" y="162"/>
                </a:lnTo>
                <a:lnTo>
                  <a:pt x="82" y="154"/>
                </a:lnTo>
                <a:lnTo>
                  <a:pt x="77" y="154"/>
                </a:lnTo>
                <a:lnTo>
                  <a:pt x="73" y="154"/>
                </a:lnTo>
                <a:lnTo>
                  <a:pt x="68" y="157"/>
                </a:lnTo>
                <a:lnTo>
                  <a:pt x="63" y="158"/>
                </a:lnTo>
                <a:lnTo>
                  <a:pt x="59" y="163"/>
                </a:lnTo>
                <a:lnTo>
                  <a:pt x="56" y="166"/>
                </a:lnTo>
                <a:lnTo>
                  <a:pt x="51" y="171"/>
                </a:lnTo>
                <a:lnTo>
                  <a:pt x="47" y="178"/>
                </a:lnTo>
                <a:lnTo>
                  <a:pt x="44" y="182"/>
                </a:lnTo>
                <a:lnTo>
                  <a:pt x="41" y="189"/>
                </a:lnTo>
                <a:lnTo>
                  <a:pt x="36" y="194"/>
                </a:lnTo>
                <a:lnTo>
                  <a:pt x="32" y="200"/>
                </a:lnTo>
                <a:lnTo>
                  <a:pt x="29" y="208"/>
                </a:lnTo>
                <a:lnTo>
                  <a:pt x="27" y="216"/>
                </a:lnTo>
                <a:lnTo>
                  <a:pt x="23" y="222"/>
                </a:lnTo>
                <a:lnTo>
                  <a:pt x="20" y="230"/>
                </a:lnTo>
                <a:lnTo>
                  <a:pt x="17" y="235"/>
                </a:lnTo>
                <a:lnTo>
                  <a:pt x="13" y="237"/>
                </a:lnTo>
                <a:lnTo>
                  <a:pt x="6" y="237"/>
                </a:lnTo>
                <a:lnTo>
                  <a:pt x="0" y="234"/>
                </a:lnTo>
                <a:lnTo>
                  <a:pt x="5" y="219"/>
                </a:lnTo>
                <a:lnTo>
                  <a:pt x="13" y="206"/>
                </a:lnTo>
                <a:lnTo>
                  <a:pt x="21" y="197"/>
                </a:lnTo>
                <a:lnTo>
                  <a:pt x="30" y="186"/>
                </a:lnTo>
                <a:lnTo>
                  <a:pt x="40" y="176"/>
                </a:lnTo>
                <a:lnTo>
                  <a:pt x="48" y="166"/>
                </a:lnTo>
                <a:lnTo>
                  <a:pt x="57" y="155"/>
                </a:lnTo>
                <a:lnTo>
                  <a:pt x="63" y="142"/>
                </a:lnTo>
                <a:lnTo>
                  <a:pt x="68" y="128"/>
                </a:lnTo>
                <a:lnTo>
                  <a:pt x="71" y="112"/>
                </a:lnTo>
                <a:close/>
              </a:path>
            </a:pathLst>
          </a:custGeom>
          <a:solidFill>
            <a:srgbClr val="EFBD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7" name="Freeform 67"/>
          <p:cNvSpPr>
            <a:spLocks/>
          </p:cNvSpPr>
          <p:nvPr/>
        </p:nvSpPr>
        <p:spPr bwMode="auto">
          <a:xfrm>
            <a:off x="2903538" y="941388"/>
            <a:ext cx="61912" cy="46037"/>
          </a:xfrm>
          <a:custGeom>
            <a:avLst/>
            <a:gdLst>
              <a:gd name="T0" fmla="*/ 0 w 39"/>
              <a:gd name="T1" fmla="*/ 0 h 57"/>
              <a:gd name="T2" fmla="*/ 4762 w 39"/>
              <a:gd name="T3" fmla="*/ 3231 h 57"/>
              <a:gd name="T4" fmla="*/ 9525 w 39"/>
              <a:gd name="T5" fmla="*/ 8884 h 57"/>
              <a:gd name="T6" fmla="*/ 14287 w 39"/>
              <a:gd name="T7" fmla="*/ 13730 h 57"/>
              <a:gd name="T8" fmla="*/ 20637 w 39"/>
              <a:gd name="T9" fmla="*/ 20192 h 57"/>
              <a:gd name="T10" fmla="*/ 25400 w 39"/>
              <a:gd name="T11" fmla="*/ 25845 h 57"/>
              <a:gd name="T12" fmla="*/ 30162 w 39"/>
              <a:gd name="T13" fmla="*/ 30691 h 57"/>
              <a:gd name="T14" fmla="*/ 36512 w 39"/>
              <a:gd name="T15" fmla="*/ 35537 h 57"/>
              <a:gd name="T16" fmla="*/ 44450 w 39"/>
              <a:gd name="T17" fmla="*/ 41191 h 57"/>
              <a:gd name="T18" fmla="*/ 52387 w 39"/>
              <a:gd name="T19" fmla="*/ 43614 h 57"/>
              <a:gd name="T20" fmla="*/ 61912 w 39"/>
              <a:gd name="T21" fmla="*/ 46037 h 57"/>
              <a:gd name="T22" fmla="*/ 52387 w 39"/>
              <a:gd name="T23" fmla="*/ 45229 h 57"/>
              <a:gd name="T24" fmla="*/ 44450 w 39"/>
              <a:gd name="T25" fmla="*/ 43614 h 57"/>
              <a:gd name="T26" fmla="*/ 34925 w 39"/>
              <a:gd name="T27" fmla="*/ 41191 h 57"/>
              <a:gd name="T28" fmla="*/ 26987 w 39"/>
              <a:gd name="T29" fmla="*/ 37153 h 57"/>
              <a:gd name="T30" fmla="*/ 19050 w 39"/>
              <a:gd name="T31" fmla="*/ 32307 h 57"/>
              <a:gd name="T32" fmla="*/ 11112 w 39"/>
              <a:gd name="T33" fmla="*/ 26653 h 57"/>
              <a:gd name="T34" fmla="*/ 4762 w 39"/>
              <a:gd name="T35" fmla="*/ 20192 h 57"/>
              <a:gd name="T36" fmla="*/ 1587 w 39"/>
              <a:gd name="T37" fmla="*/ 13730 h 57"/>
              <a:gd name="T38" fmla="*/ 0 w 39"/>
              <a:gd name="T39" fmla="*/ 7269 h 57"/>
              <a:gd name="T40" fmla="*/ 0 w 39"/>
              <a:gd name="T41" fmla="*/ 0 h 57"/>
              <a:gd name="T42" fmla="*/ 0 w 39"/>
              <a:gd name="T43" fmla="*/ 0 h 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9" h="57">
                <a:moveTo>
                  <a:pt x="0" y="0"/>
                </a:moveTo>
                <a:lnTo>
                  <a:pt x="3" y="4"/>
                </a:lnTo>
                <a:lnTo>
                  <a:pt x="6" y="11"/>
                </a:lnTo>
                <a:lnTo>
                  <a:pt x="9" y="17"/>
                </a:lnTo>
                <a:lnTo>
                  <a:pt x="13" y="25"/>
                </a:lnTo>
                <a:lnTo>
                  <a:pt x="16" y="32"/>
                </a:lnTo>
                <a:lnTo>
                  <a:pt x="19" y="38"/>
                </a:lnTo>
                <a:lnTo>
                  <a:pt x="23" y="44"/>
                </a:lnTo>
                <a:lnTo>
                  <a:pt x="28" y="51"/>
                </a:lnTo>
                <a:lnTo>
                  <a:pt x="33" y="54"/>
                </a:lnTo>
                <a:lnTo>
                  <a:pt x="39" y="57"/>
                </a:lnTo>
                <a:lnTo>
                  <a:pt x="33" y="56"/>
                </a:lnTo>
                <a:lnTo>
                  <a:pt x="28" y="54"/>
                </a:lnTo>
                <a:lnTo>
                  <a:pt x="22" y="51"/>
                </a:lnTo>
                <a:lnTo>
                  <a:pt x="17" y="46"/>
                </a:lnTo>
                <a:lnTo>
                  <a:pt x="12" y="40"/>
                </a:lnTo>
                <a:lnTo>
                  <a:pt x="7" y="33"/>
                </a:lnTo>
                <a:lnTo>
                  <a:pt x="3" y="25"/>
                </a:lnTo>
                <a:lnTo>
                  <a:pt x="1" y="17"/>
                </a:lnTo>
                <a:lnTo>
                  <a:pt x="0" y="9"/>
                </a:lnTo>
                <a:lnTo>
                  <a:pt x="0"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8" name="Freeform 68"/>
          <p:cNvSpPr>
            <a:spLocks/>
          </p:cNvSpPr>
          <p:nvPr/>
        </p:nvSpPr>
        <p:spPr bwMode="auto">
          <a:xfrm>
            <a:off x="2951163" y="903288"/>
            <a:ext cx="82550" cy="46037"/>
          </a:xfrm>
          <a:custGeom>
            <a:avLst/>
            <a:gdLst>
              <a:gd name="T0" fmla="*/ 20638 w 52"/>
              <a:gd name="T1" fmla="*/ 0 h 57"/>
              <a:gd name="T2" fmla="*/ 28575 w 52"/>
              <a:gd name="T3" fmla="*/ 2423 h 57"/>
              <a:gd name="T4" fmla="*/ 38100 w 52"/>
              <a:gd name="T5" fmla="*/ 4846 h 57"/>
              <a:gd name="T6" fmla="*/ 44450 w 52"/>
              <a:gd name="T7" fmla="*/ 7269 h 57"/>
              <a:gd name="T8" fmla="*/ 52388 w 52"/>
              <a:gd name="T9" fmla="*/ 11307 h 57"/>
              <a:gd name="T10" fmla="*/ 60325 w 52"/>
              <a:gd name="T11" fmla="*/ 13730 h 57"/>
              <a:gd name="T12" fmla="*/ 66675 w 52"/>
              <a:gd name="T13" fmla="*/ 19384 h 57"/>
              <a:gd name="T14" fmla="*/ 71438 w 52"/>
              <a:gd name="T15" fmla="*/ 22615 h 57"/>
              <a:gd name="T16" fmla="*/ 76200 w 52"/>
              <a:gd name="T17" fmla="*/ 28268 h 57"/>
              <a:gd name="T18" fmla="*/ 80963 w 52"/>
              <a:gd name="T19" fmla="*/ 34730 h 57"/>
              <a:gd name="T20" fmla="*/ 82550 w 52"/>
              <a:gd name="T21" fmla="*/ 41191 h 57"/>
              <a:gd name="T22" fmla="*/ 74613 w 52"/>
              <a:gd name="T23" fmla="*/ 41999 h 57"/>
              <a:gd name="T24" fmla="*/ 69850 w 52"/>
              <a:gd name="T25" fmla="*/ 41999 h 57"/>
              <a:gd name="T26" fmla="*/ 65088 w 52"/>
              <a:gd name="T27" fmla="*/ 43614 h 57"/>
              <a:gd name="T28" fmla="*/ 58738 w 52"/>
              <a:gd name="T29" fmla="*/ 45229 h 57"/>
              <a:gd name="T30" fmla="*/ 52388 w 52"/>
              <a:gd name="T31" fmla="*/ 46037 h 57"/>
              <a:gd name="T32" fmla="*/ 47625 w 52"/>
              <a:gd name="T33" fmla="*/ 46037 h 57"/>
              <a:gd name="T34" fmla="*/ 42863 w 52"/>
              <a:gd name="T35" fmla="*/ 46037 h 57"/>
              <a:gd name="T36" fmla="*/ 38100 w 52"/>
              <a:gd name="T37" fmla="*/ 45229 h 57"/>
              <a:gd name="T38" fmla="*/ 31750 w 52"/>
              <a:gd name="T39" fmla="*/ 43614 h 57"/>
              <a:gd name="T40" fmla="*/ 26988 w 52"/>
              <a:gd name="T41" fmla="*/ 41191 h 57"/>
              <a:gd name="T42" fmla="*/ 20638 w 52"/>
              <a:gd name="T43" fmla="*/ 38768 h 57"/>
              <a:gd name="T44" fmla="*/ 15875 w 52"/>
              <a:gd name="T45" fmla="*/ 33114 h 57"/>
              <a:gd name="T46" fmla="*/ 9525 w 52"/>
              <a:gd name="T47" fmla="*/ 28268 h 57"/>
              <a:gd name="T48" fmla="*/ 4763 w 52"/>
              <a:gd name="T49" fmla="*/ 22615 h 57"/>
              <a:gd name="T50" fmla="*/ 1588 w 52"/>
              <a:gd name="T51" fmla="*/ 17769 h 57"/>
              <a:gd name="T52" fmla="*/ 0 w 52"/>
              <a:gd name="T53" fmla="*/ 11307 h 57"/>
              <a:gd name="T54" fmla="*/ 1588 w 52"/>
              <a:gd name="T55" fmla="*/ 7269 h 57"/>
              <a:gd name="T56" fmla="*/ 4763 w 52"/>
              <a:gd name="T57" fmla="*/ 3231 h 57"/>
              <a:gd name="T58" fmla="*/ 9525 w 52"/>
              <a:gd name="T59" fmla="*/ 808 h 57"/>
              <a:gd name="T60" fmla="*/ 20638 w 52"/>
              <a:gd name="T61" fmla="*/ 0 h 57"/>
              <a:gd name="T62" fmla="*/ 20638 w 52"/>
              <a:gd name="T63" fmla="*/ 0 h 5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2" h="57">
                <a:moveTo>
                  <a:pt x="13" y="0"/>
                </a:moveTo>
                <a:lnTo>
                  <a:pt x="18" y="3"/>
                </a:lnTo>
                <a:lnTo>
                  <a:pt x="24" y="6"/>
                </a:lnTo>
                <a:lnTo>
                  <a:pt x="28" y="9"/>
                </a:lnTo>
                <a:lnTo>
                  <a:pt x="33" y="14"/>
                </a:lnTo>
                <a:lnTo>
                  <a:pt x="38" y="17"/>
                </a:lnTo>
                <a:lnTo>
                  <a:pt x="42" y="24"/>
                </a:lnTo>
                <a:lnTo>
                  <a:pt x="45" y="28"/>
                </a:lnTo>
                <a:lnTo>
                  <a:pt x="48" y="35"/>
                </a:lnTo>
                <a:lnTo>
                  <a:pt x="51" y="43"/>
                </a:lnTo>
                <a:lnTo>
                  <a:pt x="52" y="51"/>
                </a:lnTo>
                <a:lnTo>
                  <a:pt x="47" y="52"/>
                </a:lnTo>
                <a:lnTo>
                  <a:pt x="44" y="52"/>
                </a:lnTo>
                <a:lnTo>
                  <a:pt x="41" y="54"/>
                </a:lnTo>
                <a:lnTo>
                  <a:pt x="37" y="56"/>
                </a:lnTo>
                <a:lnTo>
                  <a:pt x="33" y="57"/>
                </a:lnTo>
                <a:lnTo>
                  <a:pt x="30" y="57"/>
                </a:lnTo>
                <a:lnTo>
                  <a:pt x="27" y="57"/>
                </a:lnTo>
                <a:lnTo>
                  <a:pt x="24" y="56"/>
                </a:lnTo>
                <a:lnTo>
                  <a:pt x="20" y="54"/>
                </a:lnTo>
                <a:lnTo>
                  <a:pt x="17" y="51"/>
                </a:lnTo>
                <a:lnTo>
                  <a:pt x="13" y="48"/>
                </a:lnTo>
                <a:lnTo>
                  <a:pt x="10" y="41"/>
                </a:lnTo>
                <a:lnTo>
                  <a:pt x="6" y="35"/>
                </a:lnTo>
                <a:lnTo>
                  <a:pt x="3" y="28"/>
                </a:lnTo>
                <a:lnTo>
                  <a:pt x="1" y="22"/>
                </a:lnTo>
                <a:lnTo>
                  <a:pt x="0" y="14"/>
                </a:lnTo>
                <a:lnTo>
                  <a:pt x="1" y="9"/>
                </a:lnTo>
                <a:lnTo>
                  <a:pt x="3" y="4"/>
                </a:lnTo>
                <a:lnTo>
                  <a:pt x="6" y="1"/>
                </a:lnTo>
                <a:lnTo>
                  <a:pt x="13" y="0"/>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39" name="Freeform 69"/>
          <p:cNvSpPr>
            <a:spLocks/>
          </p:cNvSpPr>
          <p:nvPr/>
        </p:nvSpPr>
        <p:spPr bwMode="auto">
          <a:xfrm>
            <a:off x="3111500" y="631825"/>
            <a:ext cx="336550" cy="217488"/>
          </a:xfrm>
          <a:custGeom>
            <a:avLst/>
            <a:gdLst>
              <a:gd name="T0" fmla="*/ 328613 w 212"/>
              <a:gd name="T1" fmla="*/ 113885 h 275"/>
              <a:gd name="T2" fmla="*/ 331788 w 212"/>
              <a:gd name="T3" fmla="*/ 122584 h 275"/>
              <a:gd name="T4" fmla="*/ 334963 w 212"/>
              <a:gd name="T5" fmla="*/ 132865 h 275"/>
              <a:gd name="T6" fmla="*/ 336550 w 212"/>
              <a:gd name="T7" fmla="*/ 143147 h 275"/>
              <a:gd name="T8" fmla="*/ 336550 w 212"/>
              <a:gd name="T9" fmla="*/ 154219 h 275"/>
              <a:gd name="T10" fmla="*/ 336550 w 212"/>
              <a:gd name="T11" fmla="*/ 164500 h 275"/>
              <a:gd name="T12" fmla="*/ 336550 w 212"/>
              <a:gd name="T13" fmla="*/ 176363 h 275"/>
              <a:gd name="T14" fmla="*/ 336550 w 212"/>
              <a:gd name="T15" fmla="*/ 185853 h 275"/>
              <a:gd name="T16" fmla="*/ 334963 w 212"/>
              <a:gd name="T17" fmla="*/ 197716 h 275"/>
              <a:gd name="T18" fmla="*/ 333375 w 212"/>
              <a:gd name="T19" fmla="*/ 207998 h 275"/>
              <a:gd name="T20" fmla="*/ 331788 w 212"/>
              <a:gd name="T21" fmla="*/ 217488 h 275"/>
              <a:gd name="T22" fmla="*/ 323850 w 212"/>
              <a:gd name="T23" fmla="*/ 210370 h 275"/>
              <a:gd name="T24" fmla="*/ 317500 w 212"/>
              <a:gd name="T25" fmla="*/ 201671 h 275"/>
              <a:gd name="T26" fmla="*/ 315913 w 212"/>
              <a:gd name="T27" fmla="*/ 192180 h 275"/>
              <a:gd name="T28" fmla="*/ 317500 w 212"/>
              <a:gd name="T29" fmla="*/ 182690 h 275"/>
              <a:gd name="T30" fmla="*/ 317500 w 212"/>
              <a:gd name="T31" fmla="*/ 170827 h 275"/>
              <a:gd name="T32" fmla="*/ 320675 w 212"/>
              <a:gd name="T33" fmla="*/ 160546 h 275"/>
              <a:gd name="T34" fmla="*/ 320675 w 212"/>
              <a:gd name="T35" fmla="*/ 151055 h 275"/>
              <a:gd name="T36" fmla="*/ 317500 w 212"/>
              <a:gd name="T37" fmla="*/ 140774 h 275"/>
              <a:gd name="T38" fmla="*/ 314325 w 212"/>
              <a:gd name="T39" fmla="*/ 130493 h 275"/>
              <a:gd name="T40" fmla="*/ 307975 w 212"/>
              <a:gd name="T41" fmla="*/ 121793 h 275"/>
              <a:gd name="T42" fmla="*/ 303213 w 212"/>
              <a:gd name="T43" fmla="*/ 126538 h 275"/>
              <a:gd name="T44" fmla="*/ 300038 w 212"/>
              <a:gd name="T45" fmla="*/ 132865 h 275"/>
              <a:gd name="T46" fmla="*/ 298450 w 212"/>
              <a:gd name="T47" fmla="*/ 139192 h 275"/>
              <a:gd name="T48" fmla="*/ 295275 w 212"/>
              <a:gd name="T49" fmla="*/ 145519 h 275"/>
              <a:gd name="T50" fmla="*/ 293688 w 212"/>
              <a:gd name="T51" fmla="*/ 151846 h 275"/>
              <a:gd name="T52" fmla="*/ 292100 w 212"/>
              <a:gd name="T53" fmla="*/ 159755 h 275"/>
              <a:gd name="T54" fmla="*/ 290513 w 212"/>
              <a:gd name="T55" fmla="*/ 166082 h 275"/>
              <a:gd name="T56" fmla="*/ 290513 w 212"/>
              <a:gd name="T57" fmla="*/ 173200 h 275"/>
              <a:gd name="T58" fmla="*/ 288925 w 212"/>
              <a:gd name="T59" fmla="*/ 179526 h 275"/>
              <a:gd name="T60" fmla="*/ 287338 w 212"/>
              <a:gd name="T61" fmla="*/ 187435 h 275"/>
              <a:gd name="T62" fmla="*/ 285750 w 212"/>
              <a:gd name="T63" fmla="*/ 185063 h 275"/>
              <a:gd name="T64" fmla="*/ 285750 w 212"/>
              <a:gd name="T65" fmla="*/ 182690 h 275"/>
              <a:gd name="T66" fmla="*/ 284163 w 212"/>
              <a:gd name="T67" fmla="*/ 178736 h 275"/>
              <a:gd name="T68" fmla="*/ 284163 w 212"/>
              <a:gd name="T69" fmla="*/ 176363 h 275"/>
              <a:gd name="T70" fmla="*/ 282575 w 212"/>
              <a:gd name="T71" fmla="*/ 172409 h 275"/>
              <a:gd name="T72" fmla="*/ 280988 w 212"/>
              <a:gd name="T73" fmla="*/ 170036 h 275"/>
              <a:gd name="T74" fmla="*/ 279400 w 212"/>
              <a:gd name="T75" fmla="*/ 166082 h 275"/>
              <a:gd name="T76" fmla="*/ 276225 w 212"/>
              <a:gd name="T77" fmla="*/ 163709 h 275"/>
              <a:gd name="T78" fmla="*/ 271463 w 212"/>
              <a:gd name="T79" fmla="*/ 160546 h 275"/>
              <a:gd name="T80" fmla="*/ 266700 w 212"/>
              <a:gd name="T81" fmla="*/ 159755 h 275"/>
              <a:gd name="T82" fmla="*/ 246063 w 212"/>
              <a:gd name="T83" fmla="*/ 159755 h 275"/>
              <a:gd name="T84" fmla="*/ 222250 w 212"/>
              <a:gd name="T85" fmla="*/ 144728 h 275"/>
              <a:gd name="T86" fmla="*/ 198438 w 212"/>
              <a:gd name="T87" fmla="*/ 128120 h 275"/>
              <a:gd name="T88" fmla="*/ 174625 w 212"/>
              <a:gd name="T89" fmla="*/ 111512 h 275"/>
              <a:gd name="T90" fmla="*/ 150813 w 212"/>
              <a:gd name="T91" fmla="*/ 94904 h 275"/>
              <a:gd name="T92" fmla="*/ 127000 w 212"/>
              <a:gd name="T93" fmla="*/ 77505 h 275"/>
              <a:gd name="T94" fmla="*/ 103188 w 212"/>
              <a:gd name="T95" fmla="*/ 60897 h 275"/>
              <a:gd name="T96" fmla="*/ 79375 w 212"/>
              <a:gd name="T97" fmla="*/ 44288 h 275"/>
              <a:gd name="T98" fmla="*/ 53975 w 212"/>
              <a:gd name="T99" fmla="*/ 30844 h 275"/>
              <a:gd name="T100" fmla="*/ 26988 w 212"/>
              <a:gd name="T101" fmla="*/ 16608 h 275"/>
              <a:gd name="T102" fmla="*/ 0 w 212"/>
              <a:gd name="T103" fmla="*/ 5536 h 275"/>
              <a:gd name="T104" fmla="*/ 39688 w 212"/>
              <a:gd name="T105" fmla="*/ 0 h 275"/>
              <a:gd name="T106" fmla="*/ 77788 w 212"/>
              <a:gd name="T107" fmla="*/ 0 h 275"/>
              <a:gd name="T108" fmla="*/ 112713 w 212"/>
              <a:gd name="T109" fmla="*/ 5536 h 275"/>
              <a:gd name="T110" fmla="*/ 147638 w 212"/>
              <a:gd name="T111" fmla="*/ 14236 h 275"/>
              <a:gd name="T112" fmla="*/ 180975 w 212"/>
              <a:gd name="T113" fmla="*/ 26889 h 275"/>
              <a:gd name="T114" fmla="*/ 212725 w 212"/>
              <a:gd name="T115" fmla="*/ 41916 h 275"/>
              <a:gd name="T116" fmla="*/ 242888 w 212"/>
              <a:gd name="T117" fmla="*/ 58524 h 275"/>
              <a:gd name="T118" fmla="*/ 271463 w 212"/>
              <a:gd name="T119" fmla="*/ 75923 h 275"/>
              <a:gd name="T120" fmla="*/ 301625 w 212"/>
              <a:gd name="T121" fmla="*/ 94904 h 275"/>
              <a:gd name="T122" fmla="*/ 328613 w 212"/>
              <a:gd name="T123" fmla="*/ 113885 h 275"/>
              <a:gd name="T124" fmla="*/ 328613 w 212"/>
              <a:gd name="T125" fmla="*/ 113885 h 27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12" h="275">
                <a:moveTo>
                  <a:pt x="207" y="144"/>
                </a:moveTo>
                <a:lnTo>
                  <a:pt x="209" y="155"/>
                </a:lnTo>
                <a:lnTo>
                  <a:pt x="211" y="168"/>
                </a:lnTo>
                <a:lnTo>
                  <a:pt x="212" y="181"/>
                </a:lnTo>
                <a:lnTo>
                  <a:pt x="212" y="195"/>
                </a:lnTo>
                <a:lnTo>
                  <a:pt x="212" y="208"/>
                </a:lnTo>
                <a:lnTo>
                  <a:pt x="212" y="223"/>
                </a:lnTo>
                <a:lnTo>
                  <a:pt x="212" y="235"/>
                </a:lnTo>
                <a:lnTo>
                  <a:pt x="211" y="250"/>
                </a:lnTo>
                <a:lnTo>
                  <a:pt x="210" y="263"/>
                </a:lnTo>
                <a:lnTo>
                  <a:pt x="209" y="275"/>
                </a:lnTo>
                <a:lnTo>
                  <a:pt x="204" y="266"/>
                </a:lnTo>
                <a:lnTo>
                  <a:pt x="200" y="255"/>
                </a:lnTo>
                <a:lnTo>
                  <a:pt x="199" y="243"/>
                </a:lnTo>
                <a:lnTo>
                  <a:pt x="200" y="231"/>
                </a:lnTo>
                <a:lnTo>
                  <a:pt x="200" y="216"/>
                </a:lnTo>
                <a:lnTo>
                  <a:pt x="202" y="203"/>
                </a:lnTo>
                <a:lnTo>
                  <a:pt x="202" y="191"/>
                </a:lnTo>
                <a:lnTo>
                  <a:pt x="200" y="178"/>
                </a:lnTo>
                <a:lnTo>
                  <a:pt x="198" y="165"/>
                </a:lnTo>
                <a:lnTo>
                  <a:pt x="194" y="154"/>
                </a:lnTo>
                <a:lnTo>
                  <a:pt x="191" y="160"/>
                </a:lnTo>
                <a:lnTo>
                  <a:pt x="189" y="168"/>
                </a:lnTo>
                <a:lnTo>
                  <a:pt x="188" y="176"/>
                </a:lnTo>
                <a:lnTo>
                  <a:pt x="186" y="184"/>
                </a:lnTo>
                <a:lnTo>
                  <a:pt x="185" y="192"/>
                </a:lnTo>
                <a:lnTo>
                  <a:pt x="184" y="202"/>
                </a:lnTo>
                <a:lnTo>
                  <a:pt x="183" y="210"/>
                </a:lnTo>
                <a:lnTo>
                  <a:pt x="183" y="219"/>
                </a:lnTo>
                <a:lnTo>
                  <a:pt x="182" y="227"/>
                </a:lnTo>
                <a:lnTo>
                  <a:pt x="181" y="237"/>
                </a:lnTo>
                <a:lnTo>
                  <a:pt x="180" y="234"/>
                </a:lnTo>
                <a:lnTo>
                  <a:pt x="180" y="231"/>
                </a:lnTo>
                <a:lnTo>
                  <a:pt x="179" y="226"/>
                </a:lnTo>
                <a:lnTo>
                  <a:pt x="179" y="223"/>
                </a:lnTo>
                <a:lnTo>
                  <a:pt x="178" y="218"/>
                </a:lnTo>
                <a:lnTo>
                  <a:pt x="177" y="215"/>
                </a:lnTo>
                <a:lnTo>
                  <a:pt x="176" y="210"/>
                </a:lnTo>
                <a:lnTo>
                  <a:pt x="174" y="207"/>
                </a:lnTo>
                <a:lnTo>
                  <a:pt x="171" y="203"/>
                </a:lnTo>
                <a:lnTo>
                  <a:pt x="168" y="202"/>
                </a:lnTo>
                <a:lnTo>
                  <a:pt x="155" y="202"/>
                </a:lnTo>
                <a:lnTo>
                  <a:pt x="140" y="183"/>
                </a:lnTo>
                <a:lnTo>
                  <a:pt x="125" y="162"/>
                </a:lnTo>
                <a:lnTo>
                  <a:pt x="110" y="141"/>
                </a:lnTo>
                <a:lnTo>
                  <a:pt x="95" y="120"/>
                </a:lnTo>
                <a:lnTo>
                  <a:pt x="80" y="98"/>
                </a:lnTo>
                <a:lnTo>
                  <a:pt x="65" y="77"/>
                </a:lnTo>
                <a:lnTo>
                  <a:pt x="50" y="56"/>
                </a:lnTo>
                <a:lnTo>
                  <a:pt x="34" y="39"/>
                </a:lnTo>
                <a:lnTo>
                  <a:pt x="17" y="21"/>
                </a:lnTo>
                <a:lnTo>
                  <a:pt x="0" y="7"/>
                </a:lnTo>
                <a:lnTo>
                  <a:pt x="25" y="0"/>
                </a:lnTo>
                <a:lnTo>
                  <a:pt x="49" y="0"/>
                </a:lnTo>
                <a:lnTo>
                  <a:pt x="71" y="7"/>
                </a:lnTo>
                <a:lnTo>
                  <a:pt x="93" y="18"/>
                </a:lnTo>
                <a:lnTo>
                  <a:pt x="114" y="34"/>
                </a:lnTo>
                <a:lnTo>
                  <a:pt x="134" y="53"/>
                </a:lnTo>
                <a:lnTo>
                  <a:pt x="153" y="74"/>
                </a:lnTo>
                <a:lnTo>
                  <a:pt x="171" y="96"/>
                </a:lnTo>
                <a:lnTo>
                  <a:pt x="190" y="120"/>
                </a:lnTo>
                <a:lnTo>
                  <a:pt x="207" y="144"/>
                </a:lnTo>
                <a:close/>
              </a:path>
            </a:pathLst>
          </a:custGeom>
          <a:solidFill>
            <a:srgbClr val="99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0" name="Freeform 70"/>
          <p:cNvSpPr>
            <a:spLocks/>
          </p:cNvSpPr>
          <p:nvPr/>
        </p:nvSpPr>
        <p:spPr bwMode="auto">
          <a:xfrm>
            <a:off x="3268663" y="844550"/>
            <a:ext cx="79375" cy="53975"/>
          </a:xfrm>
          <a:custGeom>
            <a:avLst/>
            <a:gdLst>
              <a:gd name="T0" fmla="*/ 79375 w 50"/>
              <a:gd name="T1" fmla="*/ 0 h 67"/>
              <a:gd name="T2" fmla="*/ 74613 w 50"/>
              <a:gd name="T3" fmla="*/ 4834 h 67"/>
              <a:gd name="T4" fmla="*/ 66675 w 50"/>
              <a:gd name="T5" fmla="*/ 10473 h 67"/>
              <a:gd name="T6" fmla="*/ 60325 w 50"/>
              <a:gd name="T7" fmla="*/ 15306 h 67"/>
              <a:gd name="T8" fmla="*/ 52388 w 50"/>
              <a:gd name="T9" fmla="*/ 21751 h 67"/>
              <a:gd name="T10" fmla="*/ 42863 w 50"/>
              <a:gd name="T11" fmla="*/ 28196 h 67"/>
              <a:gd name="T12" fmla="*/ 34925 w 50"/>
              <a:gd name="T13" fmla="*/ 33835 h 67"/>
              <a:gd name="T14" fmla="*/ 23813 w 50"/>
              <a:gd name="T15" fmla="*/ 40280 h 67"/>
              <a:gd name="T16" fmla="*/ 15875 w 50"/>
              <a:gd name="T17" fmla="*/ 45113 h 67"/>
              <a:gd name="T18" fmla="*/ 7938 w 50"/>
              <a:gd name="T19" fmla="*/ 49947 h 67"/>
              <a:gd name="T20" fmla="*/ 0 w 50"/>
              <a:gd name="T21" fmla="*/ 53975 h 67"/>
              <a:gd name="T22" fmla="*/ 79375 w 50"/>
              <a:gd name="T23" fmla="*/ 0 h 67"/>
              <a:gd name="T24" fmla="*/ 79375 w 50"/>
              <a:gd name="T25" fmla="*/ 0 h 6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0" h="67">
                <a:moveTo>
                  <a:pt x="50" y="0"/>
                </a:moveTo>
                <a:lnTo>
                  <a:pt x="47" y="6"/>
                </a:lnTo>
                <a:lnTo>
                  <a:pt x="42" y="13"/>
                </a:lnTo>
                <a:lnTo>
                  <a:pt x="38" y="19"/>
                </a:lnTo>
                <a:lnTo>
                  <a:pt x="33" y="27"/>
                </a:lnTo>
                <a:lnTo>
                  <a:pt x="27" y="35"/>
                </a:lnTo>
                <a:lnTo>
                  <a:pt x="22" y="42"/>
                </a:lnTo>
                <a:lnTo>
                  <a:pt x="15" y="50"/>
                </a:lnTo>
                <a:lnTo>
                  <a:pt x="10" y="56"/>
                </a:lnTo>
                <a:lnTo>
                  <a:pt x="5" y="62"/>
                </a:lnTo>
                <a:lnTo>
                  <a:pt x="0" y="67"/>
                </a:lnTo>
                <a:lnTo>
                  <a:pt x="5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1" name="Freeform 71"/>
          <p:cNvSpPr>
            <a:spLocks/>
          </p:cNvSpPr>
          <p:nvPr/>
        </p:nvSpPr>
        <p:spPr bwMode="auto">
          <a:xfrm>
            <a:off x="3313113" y="873125"/>
            <a:ext cx="44450" cy="25400"/>
          </a:xfrm>
          <a:custGeom>
            <a:avLst/>
            <a:gdLst>
              <a:gd name="T0" fmla="*/ 44450 w 28"/>
              <a:gd name="T1" fmla="*/ 0 h 32"/>
              <a:gd name="T2" fmla="*/ 41275 w 28"/>
              <a:gd name="T3" fmla="*/ 3969 h 32"/>
              <a:gd name="T4" fmla="*/ 38100 w 28"/>
              <a:gd name="T5" fmla="*/ 6350 h 32"/>
              <a:gd name="T6" fmla="*/ 34925 w 28"/>
              <a:gd name="T7" fmla="*/ 10319 h 32"/>
              <a:gd name="T8" fmla="*/ 31750 w 28"/>
              <a:gd name="T9" fmla="*/ 12700 h 32"/>
              <a:gd name="T10" fmla="*/ 25400 w 28"/>
              <a:gd name="T11" fmla="*/ 15081 h 32"/>
              <a:gd name="T12" fmla="*/ 22225 w 28"/>
              <a:gd name="T13" fmla="*/ 18256 h 32"/>
              <a:gd name="T14" fmla="*/ 17463 w 28"/>
              <a:gd name="T15" fmla="*/ 20638 h 32"/>
              <a:gd name="T16" fmla="*/ 12700 w 28"/>
              <a:gd name="T17" fmla="*/ 21431 h 32"/>
              <a:gd name="T18" fmla="*/ 4763 w 28"/>
              <a:gd name="T19" fmla="*/ 24606 h 32"/>
              <a:gd name="T20" fmla="*/ 0 w 28"/>
              <a:gd name="T21" fmla="*/ 25400 h 32"/>
              <a:gd name="T22" fmla="*/ 3175 w 28"/>
              <a:gd name="T23" fmla="*/ 21431 h 32"/>
              <a:gd name="T24" fmla="*/ 9525 w 28"/>
              <a:gd name="T25" fmla="*/ 18256 h 32"/>
              <a:gd name="T26" fmla="*/ 12700 w 28"/>
              <a:gd name="T27" fmla="*/ 15081 h 32"/>
              <a:gd name="T28" fmla="*/ 17463 w 28"/>
              <a:gd name="T29" fmla="*/ 12700 h 32"/>
              <a:gd name="T30" fmla="*/ 20638 w 28"/>
              <a:gd name="T31" fmla="*/ 10319 h 32"/>
              <a:gd name="T32" fmla="*/ 25400 w 28"/>
              <a:gd name="T33" fmla="*/ 7938 h 32"/>
              <a:gd name="T34" fmla="*/ 30163 w 28"/>
              <a:gd name="T35" fmla="*/ 5556 h 32"/>
              <a:gd name="T36" fmla="*/ 34925 w 28"/>
              <a:gd name="T37" fmla="*/ 3969 h 32"/>
              <a:gd name="T38" fmla="*/ 39688 w 28"/>
              <a:gd name="T39" fmla="*/ 1588 h 32"/>
              <a:gd name="T40" fmla="*/ 44450 w 28"/>
              <a:gd name="T41" fmla="*/ 0 h 32"/>
              <a:gd name="T42" fmla="*/ 44450 w 28"/>
              <a:gd name="T43" fmla="*/ 0 h 3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8" h="32">
                <a:moveTo>
                  <a:pt x="28" y="0"/>
                </a:moveTo>
                <a:lnTo>
                  <a:pt x="26" y="5"/>
                </a:lnTo>
                <a:lnTo>
                  <a:pt x="24" y="8"/>
                </a:lnTo>
                <a:lnTo>
                  <a:pt x="22" y="13"/>
                </a:lnTo>
                <a:lnTo>
                  <a:pt x="20" y="16"/>
                </a:lnTo>
                <a:lnTo>
                  <a:pt x="16" y="19"/>
                </a:lnTo>
                <a:lnTo>
                  <a:pt x="14" y="23"/>
                </a:lnTo>
                <a:lnTo>
                  <a:pt x="11" y="26"/>
                </a:lnTo>
                <a:lnTo>
                  <a:pt x="8" y="27"/>
                </a:lnTo>
                <a:lnTo>
                  <a:pt x="3" y="31"/>
                </a:lnTo>
                <a:lnTo>
                  <a:pt x="0" y="32"/>
                </a:lnTo>
                <a:lnTo>
                  <a:pt x="2" y="27"/>
                </a:lnTo>
                <a:lnTo>
                  <a:pt x="6" y="23"/>
                </a:lnTo>
                <a:lnTo>
                  <a:pt x="8" y="19"/>
                </a:lnTo>
                <a:lnTo>
                  <a:pt x="11" y="16"/>
                </a:lnTo>
                <a:lnTo>
                  <a:pt x="13" y="13"/>
                </a:lnTo>
                <a:lnTo>
                  <a:pt x="16" y="10"/>
                </a:lnTo>
                <a:lnTo>
                  <a:pt x="19" y="7"/>
                </a:lnTo>
                <a:lnTo>
                  <a:pt x="22" y="5"/>
                </a:lnTo>
                <a:lnTo>
                  <a:pt x="25" y="2"/>
                </a:lnTo>
                <a:lnTo>
                  <a:pt x="2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2" name="Freeform 72"/>
          <p:cNvSpPr>
            <a:spLocks/>
          </p:cNvSpPr>
          <p:nvPr/>
        </p:nvSpPr>
        <p:spPr bwMode="auto">
          <a:xfrm>
            <a:off x="3360738" y="898525"/>
            <a:ext cx="14287" cy="1588"/>
          </a:xfrm>
          <a:custGeom>
            <a:avLst/>
            <a:gdLst>
              <a:gd name="T0" fmla="*/ 14287 w 9"/>
              <a:gd name="T1" fmla="*/ 0 h 3"/>
              <a:gd name="T2" fmla="*/ 0 w 9"/>
              <a:gd name="T3" fmla="*/ 1588 h 3"/>
              <a:gd name="T4" fmla="*/ 7937 w 9"/>
              <a:gd name="T5" fmla="*/ 0 h 3"/>
              <a:gd name="T6" fmla="*/ 14287 w 9"/>
              <a:gd name="T7" fmla="*/ 0 h 3"/>
              <a:gd name="T8" fmla="*/ 14287 w 9"/>
              <a:gd name="T9" fmla="*/ 0 h 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3">
                <a:moveTo>
                  <a:pt x="9" y="0"/>
                </a:moveTo>
                <a:lnTo>
                  <a:pt x="0" y="3"/>
                </a:lnTo>
                <a:lnTo>
                  <a:pt x="5" y="0"/>
                </a:lnTo>
                <a:lnTo>
                  <a:pt x="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3" name="Freeform 73"/>
          <p:cNvSpPr>
            <a:spLocks/>
          </p:cNvSpPr>
          <p:nvPr/>
        </p:nvSpPr>
        <p:spPr bwMode="auto">
          <a:xfrm>
            <a:off x="3395663" y="854075"/>
            <a:ext cx="14287" cy="14288"/>
          </a:xfrm>
          <a:custGeom>
            <a:avLst/>
            <a:gdLst>
              <a:gd name="T0" fmla="*/ 14287 w 9"/>
              <a:gd name="T1" fmla="*/ 0 h 17"/>
              <a:gd name="T2" fmla="*/ 14287 w 9"/>
              <a:gd name="T3" fmla="*/ 13448 h 17"/>
              <a:gd name="T4" fmla="*/ 11112 w 9"/>
              <a:gd name="T5" fmla="*/ 14288 h 17"/>
              <a:gd name="T6" fmla="*/ 7937 w 9"/>
              <a:gd name="T7" fmla="*/ 14288 h 17"/>
              <a:gd name="T8" fmla="*/ 6350 w 9"/>
              <a:gd name="T9" fmla="*/ 14288 h 17"/>
              <a:gd name="T10" fmla="*/ 4762 w 9"/>
              <a:gd name="T11" fmla="*/ 13448 h 17"/>
              <a:gd name="T12" fmla="*/ 3175 w 9"/>
              <a:gd name="T13" fmla="*/ 11767 h 17"/>
              <a:gd name="T14" fmla="*/ 1587 w 9"/>
              <a:gd name="T15" fmla="*/ 9245 h 17"/>
              <a:gd name="T16" fmla="*/ 0 w 9"/>
              <a:gd name="T17" fmla="*/ 6724 h 17"/>
              <a:gd name="T18" fmla="*/ 0 w 9"/>
              <a:gd name="T19" fmla="*/ 5043 h 17"/>
              <a:gd name="T20" fmla="*/ 0 w 9"/>
              <a:gd name="T21" fmla="*/ 2521 h 17"/>
              <a:gd name="T22" fmla="*/ 0 w 9"/>
              <a:gd name="T23" fmla="*/ 0 h 17"/>
              <a:gd name="T24" fmla="*/ 14287 w 9"/>
              <a:gd name="T25" fmla="*/ 0 h 17"/>
              <a:gd name="T26" fmla="*/ 14287 w 9"/>
              <a:gd name="T27" fmla="*/ 0 h 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 h="17">
                <a:moveTo>
                  <a:pt x="9" y="0"/>
                </a:moveTo>
                <a:lnTo>
                  <a:pt x="9" y="16"/>
                </a:lnTo>
                <a:lnTo>
                  <a:pt x="7" y="17"/>
                </a:lnTo>
                <a:lnTo>
                  <a:pt x="5" y="17"/>
                </a:lnTo>
                <a:lnTo>
                  <a:pt x="4" y="17"/>
                </a:lnTo>
                <a:lnTo>
                  <a:pt x="3" y="16"/>
                </a:lnTo>
                <a:lnTo>
                  <a:pt x="2" y="14"/>
                </a:lnTo>
                <a:lnTo>
                  <a:pt x="1" y="11"/>
                </a:lnTo>
                <a:lnTo>
                  <a:pt x="0" y="8"/>
                </a:lnTo>
                <a:lnTo>
                  <a:pt x="0" y="6"/>
                </a:lnTo>
                <a:lnTo>
                  <a:pt x="0" y="3"/>
                </a:lnTo>
                <a:lnTo>
                  <a:pt x="0" y="0"/>
                </a:lnTo>
                <a:lnTo>
                  <a:pt x="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4" name="Freeform 74"/>
          <p:cNvSpPr>
            <a:spLocks/>
          </p:cNvSpPr>
          <p:nvPr/>
        </p:nvSpPr>
        <p:spPr bwMode="auto">
          <a:xfrm>
            <a:off x="3484563" y="841375"/>
            <a:ext cx="74612" cy="49213"/>
          </a:xfrm>
          <a:custGeom>
            <a:avLst/>
            <a:gdLst>
              <a:gd name="T0" fmla="*/ 74612 w 47"/>
              <a:gd name="T1" fmla="*/ 0 h 61"/>
              <a:gd name="T2" fmla="*/ 73025 w 47"/>
              <a:gd name="T3" fmla="*/ 6454 h 61"/>
              <a:gd name="T4" fmla="*/ 68262 w 47"/>
              <a:gd name="T5" fmla="*/ 12908 h 61"/>
              <a:gd name="T6" fmla="*/ 63500 w 47"/>
              <a:gd name="T7" fmla="*/ 19362 h 61"/>
              <a:gd name="T8" fmla="*/ 53975 w 47"/>
              <a:gd name="T9" fmla="*/ 25817 h 61"/>
              <a:gd name="T10" fmla="*/ 46037 w 47"/>
              <a:gd name="T11" fmla="*/ 30657 h 61"/>
              <a:gd name="T12" fmla="*/ 38100 w 47"/>
              <a:gd name="T13" fmla="*/ 36305 h 61"/>
              <a:gd name="T14" fmla="*/ 26987 w 47"/>
              <a:gd name="T15" fmla="*/ 41145 h 61"/>
              <a:gd name="T16" fmla="*/ 17462 w 47"/>
              <a:gd name="T17" fmla="*/ 45179 h 61"/>
              <a:gd name="T18" fmla="*/ 7937 w 47"/>
              <a:gd name="T19" fmla="*/ 47599 h 61"/>
              <a:gd name="T20" fmla="*/ 0 w 47"/>
              <a:gd name="T21" fmla="*/ 49213 h 61"/>
              <a:gd name="T22" fmla="*/ 3175 w 47"/>
              <a:gd name="T23" fmla="*/ 41145 h 61"/>
              <a:gd name="T24" fmla="*/ 7937 w 47"/>
              <a:gd name="T25" fmla="*/ 34691 h 61"/>
              <a:gd name="T26" fmla="*/ 15875 w 47"/>
              <a:gd name="T27" fmla="*/ 29851 h 61"/>
              <a:gd name="T28" fmla="*/ 22225 w 47"/>
              <a:gd name="T29" fmla="*/ 24203 h 61"/>
              <a:gd name="T30" fmla="*/ 30162 w 47"/>
              <a:gd name="T31" fmla="*/ 19362 h 61"/>
              <a:gd name="T32" fmla="*/ 39687 w 47"/>
              <a:gd name="T33" fmla="*/ 15329 h 61"/>
              <a:gd name="T34" fmla="*/ 47625 w 47"/>
              <a:gd name="T35" fmla="*/ 11295 h 61"/>
              <a:gd name="T36" fmla="*/ 58737 w 47"/>
              <a:gd name="T37" fmla="*/ 7261 h 61"/>
              <a:gd name="T38" fmla="*/ 66675 w 47"/>
              <a:gd name="T39" fmla="*/ 4034 h 61"/>
              <a:gd name="T40" fmla="*/ 74612 w 47"/>
              <a:gd name="T41" fmla="*/ 0 h 61"/>
              <a:gd name="T42" fmla="*/ 74612 w 47"/>
              <a:gd name="T43" fmla="*/ 0 h 6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7" h="61">
                <a:moveTo>
                  <a:pt x="47" y="0"/>
                </a:moveTo>
                <a:lnTo>
                  <a:pt x="46" y="8"/>
                </a:lnTo>
                <a:lnTo>
                  <a:pt x="43" y="16"/>
                </a:lnTo>
                <a:lnTo>
                  <a:pt x="40" y="24"/>
                </a:lnTo>
                <a:lnTo>
                  <a:pt x="34" y="32"/>
                </a:lnTo>
                <a:lnTo>
                  <a:pt x="29" y="38"/>
                </a:lnTo>
                <a:lnTo>
                  <a:pt x="24" y="45"/>
                </a:lnTo>
                <a:lnTo>
                  <a:pt x="17" y="51"/>
                </a:lnTo>
                <a:lnTo>
                  <a:pt x="11" y="56"/>
                </a:lnTo>
                <a:lnTo>
                  <a:pt x="5" y="59"/>
                </a:lnTo>
                <a:lnTo>
                  <a:pt x="0" y="61"/>
                </a:lnTo>
                <a:lnTo>
                  <a:pt x="2" y="51"/>
                </a:lnTo>
                <a:lnTo>
                  <a:pt x="5" y="43"/>
                </a:lnTo>
                <a:lnTo>
                  <a:pt x="10" y="37"/>
                </a:lnTo>
                <a:lnTo>
                  <a:pt x="14" y="30"/>
                </a:lnTo>
                <a:lnTo>
                  <a:pt x="19" y="24"/>
                </a:lnTo>
                <a:lnTo>
                  <a:pt x="25" y="19"/>
                </a:lnTo>
                <a:lnTo>
                  <a:pt x="30" y="14"/>
                </a:lnTo>
                <a:lnTo>
                  <a:pt x="37" y="9"/>
                </a:lnTo>
                <a:lnTo>
                  <a:pt x="42" y="5"/>
                </a:lnTo>
                <a:lnTo>
                  <a:pt x="4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5" name="Freeform 75"/>
          <p:cNvSpPr>
            <a:spLocks/>
          </p:cNvSpPr>
          <p:nvPr/>
        </p:nvSpPr>
        <p:spPr bwMode="auto">
          <a:xfrm>
            <a:off x="3532188" y="615950"/>
            <a:ext cx="157162" cy="127000"/>
          </a:xfrm>
          <a:custGeom>
            <a:avLst/>
            <a:gdLst>
              <a:gd name="T0" fmla="*/ 0 w 99"/>
              <a:gd name="T1" fmla="*/ 38100 h 160"/>
              <a:gd name="T2" fmla="*/ 12700 w 99"/>
              <a:gd name="T3" fmla="*/ 38100 h 160"/>
              <a:gd name="T4" fmla="*/ 22225 w 99"/>
              <a:gd name="T5" fmla="*/ 36513 h 160"/>
              <a:gd name="T6" fmla="*/ 34925 w 99"/>
              <a:gd name="T7" fmla="*/ 35719 h 160"/>
              <a:gd name="T8" fmla="*/ 44450 w 99"/>
              <a:gd name="T9" fmla="*/ 33338 h 160"/>
              <a:gd name="T10" fmla="*/ 55562 w 99"/>
              <a:gd name="T11" fmla="*/ 30163 h 160"/>
              <a:gd name="T12" fmla="*/ 63500 w 99"/>
              <a:gd name="T13" fmla="*/ 26988 h 160"/>
              <a:gd name="T14" fmla="*/ 69850 w 99"/>
              <a:gd name="T15" fmla="*/ 21431 h 160"/>
              <a:gd name="T16" fmla="*/ 77787 w 99"/>
              <a:gd name="T17" fmla="*/ 15081 h 160"/>
              <a:gd name="T18" fmla="*/ 82550 w 99"/>
              <a:gd name="T19" fmla="*/ 8731 h 160"/>
              <a:gd name="T20" fmla="*/ 85725 w 99"/>
              <a:gd name="T21" fmla="*/ 0 h 160"/>
              <a:gd name="T22" fmla="*/ 85725 w 99"/>
              <a:gd name="T23" fmla="*/ 8731 h 160"/>
              <a:gd name="T24" fmla="*/ 88900 w 99"/>
              <a:gd name="T25" fmla="*/ 17463 h 160"/>
              <a:gd name="T26" fmla="*/ 93662 w 99"/>
              <a:gd name="T27" fmla="*/ 23813 h 160"/>
              <a:gd name="T28" fmla="*/ 103187 w 99"/>
              <a:gd name="T29" fmla="*/ 30163 h 160"/>
              <a:gd name="T30" fmla="*/ 111125 w 99"/>
              <a:gd name="T31" fmla="*/ 35719 h 160"/>
              <a:gd name="T32" fmla="*/ 119062 w 99"/>
              <a:gd name="T33" fmla="*/ 40481 h 160"/>
              <a:gd name="T34" fmla="*/ 130175 w 99"/>
              <a:gd name="T35" fmla="*/ 44450 h 160"/>
              <a:gd name="T36" fmla="*/ 139700 w 99"/>
              <a:gd name="T37" fmla="*/ 48419 h 160"/>
              <a:gd name="T38" fmla="*/ 149225 w 99"/>
              <a:gd name="T39" fmla="*/ 52388 h 160"/>
              <a:gd name="T40" fmla="*/ 157162 w 99"/>
              <a:gd name="T41" fmla="*/ 55563 h 160"/>
              <a:gd name="T42" fmla="*/ 152400 w 99"/>
              <a:gd name="T43" fmla="*/ 59531 h 160"/>
              <a:gd name="T44" fmla="*/ 149225 w 99"/>
              <a:gd name="T45" fmla="*/ 65088 h 160"/>
              <a:gd name="T46" fmla="*/ 146050 w 99"/>
              <a:gd name="T47" fmla="*/ 69850 h 160"/>
              <a:gd name="T48" fmla="*/ 144462 w 99"/>
              <a:gd name="T49" fmla="*/ 74613 h 160"/>
              <a:gd name="T50" fmla="*/ 141287 w 99"/>
              <a:gd name="T51" fmla="*/ 80169 h 160"/>
              <a:gd name="T52" fmla="*/ 141287 w 99"/>
              <a:gd name="T53" fmla="*/ 86519 h 160"/>
              <a:gd name="T54" fmla="*/ 141287 w 99"/>
              <a:gd name="T55" fmla="*/ 91281 h 160"/>
              <a:gd name="T56" fmla="*/ 141287 w 99"/>
              <a:gd name="T57" fmla="*/ 96838 h 160"/>
              <a:gd name="T58" fmla="*/ 144462 w 99"/>
              <a:gd name="T59" fmla="*/ 101600 h 160"/>
              <a:gd name="T60" fmla="*/ 147637 w 99"/>
              <a:gd name="T61" fmla="*/ 106363 h 160"/>
              <a:gd name="T62" fmla="*/ 138112 w 99"/>
              <a:gd name="T63" fmla="*/ 105569 h 160"/>
              <a:gd name="T64" fmla="*/ 130175 w 99"/>
              <a:gd name="T65" fmla="*/ 103188 h 160"/>
              <a:gd name="T66" fmla="*/ 122237 w 99"/>
              <a:gd name="T67" fmla="*/ 101600 h 160"/>
              <a:gd name="T68" fmla="*/ 112712 w 99"/>
              <a:gd name="T69" fmla="*/ 100013 h 160"/>
              <a:gd name="T70" fmla="*/ 103187 w 99"/>
              <a:gd name="T71" fmla="*/ 100013 h 160"/>
              <a:gd name="T72" fmla="*/ 93662 w 99"/>
              <a:gd name="T73" fmla="*/ 100013 h 160"/>
              <a:gd name="T74" fmla="*/ 87312 w 99"/>
              <a:gd name="T75" fmla="*/ 103188 h 160"/>
              <a:gd name="T76" fmla="*/ 79375 w 99"/>
              <a:gd name="T77" fmla="*/ 105569 h 160"/>
              <a:gd name="T78" fmla="*/ 71437 w 99"/>
              <a:gd name="T79" fmla="*/ 110331 h 160"/>
              <a:gd name="T80" fmla="*/ 65087 w 99"/>
              <a:gd name="T81" fmla="*/ 116681 h 160"/>
              <a:gd name="T82" fmla="*/ 50800 w 99"/>
              <a:gd name="T83" fmla="*/ 127000 h 160"/>
              <a:gd name="T84" fmla="*/ 46037 w 99"/>
              <a:gd name="T85" fmla="*/ 123031 h 160"/>
              <a:gd name="T86" fmla="*/ 42862 w 99"/>
              <a:gd name="T87" fmla="*/ 119063 h 160"/>
              <a:gd name="T88" fmla="*/ 42862 w 99"/>
              <a:gd name="T89" fmla="*/ 114300 h 160"/>
              <a:gd name="T90" fmla="*/ 42862 w 99"/>
              <a:gd name="T91" fmla="*/ 109538 h 160"/>
              <a:gd name="T92" fmla="*/ 42862 w 99"/>
              <a:gd name="T93" fmla="*/ 103188 h 160"/>
              <a:gd name="T94" fmla="*/ 44450 w 99"/>
              <a:gd name="T95" fmla="*/ 96838 h 160"/>
              <a:gd name="T96" fmla="*/ 44450 w 99"/>
              <a:gd name="T97" fmla="*/ 91281 h 160"/>
              <a:gd name="T98" fmla="*/ 44450 w 99"/>
              <a:gd name="T99" fmla="*/ 84931 h 160"/>
              <a:gd name="T100" fmla="*/ 44450 w 99"/>
              <a:gd name="T101" fmla="*/ 78581 h 160"/>
              <a:gd name="T102" fmla="*/ 41275 w 99"/>
              <a:gd name="T103" fmla="*/ 73819 h 160"/>
              <a:gd name="T104" fmla="*/ 38100 w 99"/>
              <a:gd name="T105" fmla="*/ 69850 h 160"/>
              <a:gd name="T106" fmla="*/ 33337 w 99"/>
              <a:gd name="T107" fmla="*/ 65881 h 160"/>
              <a:gd name="T108" fmla="*/ 26987 w 99"/>
              <a:gd name="T109" fmla="*/ 63500 h 160"/>
              <a:gd name="T110" fmla="*/ 22225 w 99"/>
              <a:gd name="T111" fmla="*/ 59531 h 160"/>
              <a:gd name="T112" fmla="*/ 17462 w 99"/>
              <a:gd name="T113" fmla="*/ 57150 h 160"/>
              <a:gd name="T114" fmla="*/ 12700 w 99"/>
              <a:gd name="T115" fmla="*/ 53181 h 160"/>
              <a:gd name="T116" fmla="*/ 7937 w 99"/>
              <a:gd name="T117" fmla="*/ 49213 h 160"/>
              <a:gd name="T118" fmla="*/ 4762 w 99"/>
              <a:gd name="T119" fmla="*/ 46038 h 160"/>
              <a:gd name="T120" fmla="*/ 1587 w 99"/>
              <a:gd name="T121" fmla="*/ 42069 h 160"/>
              <a:gd name="T122" fmla="*/ 0 w 99"/>
              <a:gd name="T123" fmla="*/ 38100 h 160"/>
              <a:gd name="T124" fmla="*/ 0 w 99"/>
              <a:gd name="T125" fmla="*/ 38100 h 160"/>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99" h="160">
                <a:moveTo>
                  <a:pt x="0" y="48"/>
                </a:moveTo>
                <a:lnTo>
                  <a:pt x="8" y="48"/>
                </a:lnTo>
                <a:lnTo>
                  <a:pt x="14" y="46"/>
                </a:lnTo>
                <a:lnTo>
                  <a:pt x="22" y="45"/>
                </a:lnTo>
                <a:lnTo>
                  <a:pt x="28" y="42"/>
                </a:lnTo>
                <a:lnTo>
                  <a:pt x="35" y="38"/>
                </a:lnTo>
                <a:lnTo>
                  <a:pt x="40" y="34"/>
                </a:lnTo>
                <a:lnTo>
                  <a:pt x="44" y="27"/>
                </a:lnTo>
                <a:lnTo>
                  <a:pt x="49" y="19"/>
                </a:lnTo>
                <a:lnTo>
                  <a:pt x="52" y="11"/>
                </a:lnTo>
                <a:lnTo>
                  <a:pt x="54" y="0"/>
                </a:lnTo>
                <a:lnTo>
                  <a:pt x="54" y="11"/>
                </a:lnTo>
                <a:lnTo>
                  <a:pt x="56" y="22"/>
                </a:lnTo>
                <a:lnTo>
                  <a:pt x="59" y="30"/>
                </a:lnTo>
                <a:lnTo>
                  <a:pt x="65" y="38"/>
                </a:lnTo>
                <a:lnTo>
                  <a:pt x="70" y="45"/>
                </a:lnTo>
                <a:lnTo>
                  <a:pt x="75" y="51"/>
                </a:lnTo>
                <a:lnTo>
                  <a:pt x="82" y="56"/>
                </a:lnTo>
                <a:lnTo>
                  <a:pt x="88" y="61"/>
                </a:lnTo>
                <a:lnTo>
                  <a:pt x="94" y="66"/>
                </a:lnTo>
                <a:lnTo>
                  <a:pt x="99" y="70"/>
                </a:lnTo>
                <a:lnTo>
                  <a:pt x="96" y="75"/>
                </a:lnTo>
                <a:lnTo>
                  <a:pt x="94" y="82"/>
                </a:lnTo>
                <a:lnTo>
                  <a:pt x="92" y="88"/>
                </a:lnTo>
                <a:lnTo>
                  <a:pt x="91" y="94"/>
                </a:lnTo>
                <a:lnTo>
                  <a:pt x="89" y="101"/>
                </a:lnTo>
                <a:lnTo>
                  <a:pt x="89" y="109"/>
                </a:lnTo>
                <a:lnTo>
                  <a:pt x="89" y="115"/>
                </a:lnTo>
                <a:lnTo>
                  <a:pt x="89" y="122"/>
                </a:lnTo>
                <a:lnTo>
                  <a:pt x="91" y="128"/>
                </a:lnTo>
                <a:lnTo>
                  <a:pt x="93" y="134"/>
                </a:lnTo>
                <a:lnTo>
                  <a:pt x="87" y="133"/>
                </a:lnTo>
                <a:lnTo>
                  <a:pt x="82" y="130"/>
                </a:lnTo>
                <a:lnTo>
                  <a:pt x="77" y="128"/>
                </a:lnTo>
                <a:lnTo>
                  <a:pt x="71" y="126"/>
                </a:lnTo>
                <a:lnTo>
                  <a:pt x="65" y="126"/>
                </a:lnTo>
                <a:lnTo>
                  <a:pt x="59" y="126"/>
                </a:lnTo>
                <a:lnTo>
                  <a:pt x="55" y="130"/>
                </a:lnTo>
                <a:lnTo>
                  <a:pt x="50" y="133"/>
                </a:lnTo>
                <a:lnTo>
                  <a:pt x="45" y="139"/>
                </a:lnTo>
                <a:lnTo>
                  <a:pt x="41" y="147"/>
                </a:lnTo>
                <a:lnTo>
                  <a:pt x="32" y="160"/>
                </a:lnTo>
                <a:lnTo>
                  <a:pt x="29" y="155"/>
                </a:lnTo>
                <a:lnTo>
                  <a:pt x="27" y="150"/>
                </a:lnTo>
                <a:lnTo>
                  <a:pt x="27" y="144"/>
                </a:lnTo>
                <a:lnTo>
                  <a:pt x="27" y="138"/>
                </a:lnTo>
                <a:lnTo>
                  <a:pt x="27" y="130"/>
                </a:lnTo>
                <a:lnTo>
                  <a:pt x="28" y="122"/>
                </a:lnTo>
                <a:lnTo>
                  <a:pt x="28" y="115"/>
                </a:lnTo>
                <a:lnTo>
                  <a:pt x="28" y="107"/>
                </a:lnTo>
                <a:lnTo>
                  <a:pt x="28" y="99"/>
                </a:lnTo>
                <a:lnTo>
                  <a:pt x="26" y="93"/>
                </a:lnTo>
                <a:lnTo>
                  <a:pt x="24" y="88"/>
                </a:lnTo>
                <a:lnTo>
                  <a:pt x="21" y="83"/>
                </a:lnTo>
                <a:lnTo>
                  <a:pt x="17" y="80"/>
                </a:lnTo>
                <a:lnTo>
                  <a:pt x="14" y="75"/>
                </a:lnTo>
                <a:lnTo>
                  <a:pt x="11" y="72"/>
                </a:lnTo>
                <a:lnTo>
                  <a:pt x="8" y="67"/>
                </a:lnTo>
                <a:lnTo>
                  <a:pt x="5" y="62"/>
                </a:lnTo>
                <a:lnTo>
                  <a:pt x="3" y="58"/>
                </a:lnTo>
                <a:lnTo>
                  <a:pt x="1" y="53"/>
                </a:lnTo>
                <a:lnTo>
                  <a:pt x="0" y="48"/>
                </a:lnTo>
                <a:close/>
              </a:path>
            </a:pathLst>
          </a:custGeom>
          <a:solidFill>
            <a:srgbClr val="FF9F4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6" name="Freeform 76"/>
          <p:cNvSpPr>
            <a:spLocks/>
          </p:cNvSpPr>
          <p:nvPr/>
        </p:nvSpPr>
        <p:spPr bwMode="auto">
          <a:xfrm>
            <a:off x="3543300" y="841375"/>
            <a:ext cx="74613" cy="49213"/>
          </a:xfrm>
          <a:custGeom>
            <a:avLst/>
            <a:gdLst>
              <a:gd name="T0" fmla="*/ 74613 w 47"/>
              <a:gd name="T1" fmla="*/ 0 h 61"/>
              <a:gd name="T2" fmla="*/ 69850 w 47"/>
              <a:gd name="T3" fmla="*/ 6454 h 61"/>
              <a:gd name="T4" fmla="*/ 63500 w 47"/>
              <a:gd name="T5" fmla="*/ 12908 h 61"/>
              <a:gd name="T6" fmla="*/ 58738 w 47"/>
              <a:gd name="T7" fmla="*/ 20169 h 61"/>
              <a:gd name="T8" fmla="*/ 52388 w 47"/>
              <a:gd name="T9" fmla="*/ 26623 h 61"/>
              <a:gd name="T10" fmla="*/ 46038 w 47"/>
              <a:gd name="T11" fmla="*/ 33078 h 61"/>
              <a:gd name="T12" fmla="*/ 38100 w 47"/>
              <a:gd name="T13" fmla="*/ 39532 h 61"/>
              <a:gd name="T14" fmla="*/ 30163 w 47"/>
              <a:gd name="T15" fmla="*/ 43566 h 61"/>
              <a:gd name="T16" fmla="*/ 22225 w 47"/>
              <a:gd name="T17" fmla="*/ 47599 h 61"/>
              <a:gd name="T18" fmla="*/ 11113 w 47"/>
              <a:gd name="T19" fmla="*/ 49213 h 61"/>
              <a:gd name="T20" fmla="*/ 0 w 47"/>
              <a:gd name="T21" fmla="*/ 49213 h 61"/>
              <a:gd name="T22" fmla="*/ 4763 w 47"/>
              <a:gd name="T23" fmla="*/ 42759 h 61"/>
              <a:gd name="T24" fmla="*/ 9525 w 47"/>
              <a:gd name="T25" fmla="*/ 37111 h 61"/>
              <a:gd name="T26" fmla="*/ 15875 w 47"/>
              <a:gd name="T27" fmla="*/ 30657 h 61"/>
              <a:gd name="T28" fmla="*/ 23813 w 47"/>
              <a:gd name="T29" fmla="*/ 25817 h 61"/>
              <a:gd name="T30" fmla="*/ 30163 w 47"/>
              <a:gd name="T31" fmla="*/ 20169 h 61"/>
              <a:gd name="T32" fmla="*/ 38100 w 47"/>
              <a:gd name="T33" fmla="*/ 15329 h 61"/>
              <a:gd name="T34" fmla="*/ 47625 w 47"/>
              <a:gd name="T35" fmla="*/ 11295 h 61"/>
              <a:gd name="T36" fmla="*/ 55563 w 47"/>
              <a:gd name="T37" fmla="*/ 6454 h 61"/>
              <a:gd name="T38" fmla="*/ 66675 w 47"/>
              <a:gd name="T39" fmla="*/ 2420 h 61"/>
              <a:gd name="T40" fmla="*/ 74613 w 47"/>
              <a:gd name="T41" fmla="*/ 0 h 61"/>
              <a:gd name="T42" fmla="*/ 74613 w 47"/>
              <a:gd name="T43" fmla="*/ 0 h 6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7" h="61">
                <a:moveTo>
                  <a:pt x="47" y="0"/>
                </a:moveTo>
                <a:lnTo>
                  <a:pt x="44" y="8"/>
                </a:lnTo>
                <a:lnTo>
                  <a:pt x="40" y="16"/>
                </a:lnTo>
                <a:lnTo>
                  <a:pt x="37" y="25"/>
                </a:lnTo>
                <a:lnTo>
                  <a:pt x="33" y="33"/>
                </a:lnTo>
                <a:lnTo>
                  <a:pt x="29" y="41"/>
                </a:lnTo>
                <a:lnTo>
                  <a:pt x="24" y="49"/>
                </a:lnTo>
                <a:lnTo>
                  <a:pt x="19" y="54"/>
                </a:lnTo>
                <a:lnTo>
                  <a:pt x="14" y="59"/>
                </a:lnTo>
                <a:lnTo>
                  <a:pt x="7" y="61"/>
                </a:lnTo>
                <a:lnTo>
                  <a:pt x="0" y="61"/>
                </a:lnTo>
                <a:lnTo>
                  <a:pt x="3" y="53"/>
                </a:lnTo>
                <a:lnTo>
                  <a:pt x="6" y="46"/>
                </a:lnTo>
                <a:lnTo>
                  <a:pt x="10" y="38"/>
                </a:lnTo>
                <a:lnTo>
                  <a:pt x="15" y="32"/>
                </a:lnTo>
                <a:lnTo>
                  <a:pt x="19" y="25"/>
                </a:lnTo>
                <a:lnTo>
                  <a:pt x="24" y="19"/>
                </a:lnTo>
                <a:lnTo>
                  <a:pt x="30" y="14"/>
                </a:lnTo>
                <a:lnTo>
                  <a:pt x="35" y="8"/>
                </a:lnTo>
                <a:lnTo>
                  <a:pt x="42" y="3"/>
                </a:lnTo>
                <a:lnTo>
                  <a:pt x="4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7" name="Freeform 77"/>
          <p:cNvSpPr>
            <a:spLocks/>
          </p:cNvSpPr>
          <p:nvPr/>
        </p:nvSpPr>
        <p:spPr bwMode="auto">
          <a:xfrm>
            <a:off x="3594100" y="800100"/>
            <a:ext cx="92075" cy="12700"/>
          </a:xfrm>
          <a:custGeom>
            <a:avLst/>
            <a:gdLst>
              <a:gd name="T0" fmla="*/ 92075 w 58"/>
              <a:gd name="T1" fmla="*/ 3969 h 16"/>
              <a:gd name="T2" fmla="*/ 85725 w 58"/>
              <a:gd name="T3" fmla="*/ 8731 h 16"/>
              <a:gd name="T4" fmla="*/ 76200 w 58"/>
              <a:gd name="T5" fmla="*/ 11113 h 16"/>
              <a:gd name="T6" fmla="*/ 68263 w 58"/>
              <a:gd name="T7" fmla="*/ 12700 h 16"/>
              <a:gd name="T8" fmla="*/ 57150 w 58"/>
              <a:gd name="T9" fmla="*/ 11113 h 16"/>
              <a:gd name="T10" fmla="*/ 47625 w 58"/>
              <a:gd name="T11" fmla="*/ 11113 h 16"/>
              <a:gd name="T12" fmla="*/ 38100 w 58"/>
              <a:gd name="T13" fmla="*/ 10319 h 16"/>
              <a:gd name="T14" fmla="*/ 26988 w 58"/>
              <a:gd name="T15" fmla="*/ 7938 h 16"/>
              <a:gd name="T16" fmla="*/ 19050 w 58"/>
              <a:gd name="T17" fmla="*/ 7938 h 16"/>
              <a:gd name="T18" fmla="*/ 7938 w 58"/>
              <a:gd name="T19" fmla="*/ 7938 h 16"/>
              <a:gd name="T20" fmla="*/ 0 w 58"/>
              <a:gd name="T21" fmla="*/ 8731 h 16"/>
              <a:gd name="T22" fmla="*/ 6350 w 58"/>
              <a:gd name="T23" fmla="*/ 3969 h 16"/>
              <a:gd name="T24" fmla="*/ 12700 w 58"/>
              <a:gd name="T25" fmla="*/ 1588 h 16"/>
              <a:gd name="T26" fmla="*/ 22225 w 58"/>
              <a:gd name="T27" fmla="*/ 0 h 16"/>
              <a:gd name="T28" fmla="*/ 31750 w 58"/>
              <a:gd name="T29" fmla="*/ 0 h 16"/>
              <a:gd name="T30" fmla="*/ 42863 w 58"/>
              <a:gd name="T31" fmla="*/ 0 h 16"/>
              <a:gd name="T32" fmla="*/ 52388 w 58"/>
              <a:gd name="T33" fmla="*/ 1588 h 16"/>
              <a:gd name="T34" fmla="*/ 63500 w 58"/>
              <a:gd name="T35" fmla="*/ 2381 h 16"/>
              <a:gd name="T36" fmla="*/ 73025 w 58"/>
              <a:gd name="T37" fmla="*/ 3969 h 16"/>
              <a:gd name="T38" fmla="*/ 82550 w 58"/>
              <a:gd name="T39" fmla="*/ 3969 h 16"/>
              <a:gd name="T40" fmla="*/ 92075 w 58"/>
              <a:gd name="T41" fmla="*/ 3969 h 16"/>
              <a:gd name="T42" fmla="*/ 92075 w 58"/>
              <a:gd name="T43" fmla="*/ 3969 h 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8" h="16">
                <a:moveTo>
                  <a:pt x="58" y="5"/>
                </a:moveTo>
                <a:lnTo>
                  <a:pt x="54" y="11"/>
                </a:lnTo>
                <a:lnTo>
                  <a:pt x="48" y="14"/>
                </a:lnTo>
                <a:lnTo>
                  <a:pt x="43" y="16"/>
                </a:lnTo>
                <a:lnTo>
                  <a:pt x="36" y="14"/>
                </a:lnTo>
                <a:lnTo>
                  <a:pt x="30" y="14"/>
                </a:lnTo>
                <a:lnTo>
                  <a:pt x="24" y="13"/>
                </a:lnTo>
                <a:lnTo>
                  <a:pt x="17" y="10"/>
                </a:lnTo>
                <a:lnTo>
                  <a:pt x="12" y="10"/>
                </a:lnTo>
                <a:lnTo>
                  <a:pt x="5" y="10"/>
                </a:lnTo>
                <a:lnTo>
                  <a:pt x="0" y="11"/>
                </a:lnTo>
                <a:lnTo>
                  <a:pt x="4" y="5"/>
                </a:lnTo>
                <a:lnTo>
                  <a:pt x="8" y="2"/>
                </a:lnTo>
                <a:lnTo>
                  <a:pt x="14" y="0"/>
                </a:lnTo>
                <a:lnTo>
                  <a:pt x="20" y="0"/>
                </a:lnTo>
                <a:lnTo>
                  <a:pt x="27" y="0"/>
                </a:lnTo>
                <a:lnTo>
                  <a:pt x="33" y="2"/>
                </a:lnTo>
                <a:lnTo>
                  <a:pt x="40" y="3"/>
                </a:lnTo>
                <a:lnTo>
                  <a:pt x="46" y="5"/>
                </a:lnTo>
                <a:lnTo>
                  <a:pt x="52" y="5"/>
                </a:lnTo>
                <a:lnTo>
                  <a:pt x="58"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8" name="Freeform 78"/>
          <p:cNvSpPr>
            <a:spLocks/>
          </p:cNvSpPr>
          <p:nvPr/>
        </p:nvSpPr>
        <p:spPr bwMode="auto">
          <a:xfrm>
            <a:off x="3621088" y="835025"/>
            <a:ext cx="49212" cy="39688"/>
          </a:xfrm>
          <a:custGeom>
            <a:avLst/>
            <a:gdLst>
              <a:gd name="T0" fmla="*/ 47625 w 31"/>
              <a:gd name="T1" fmla="*/ 0 h 49"/>
              <a:gd name="T2" fmla="*/ 49212 w 31"/>
              <a:gd name="T3" fmla="*/ 6480 h 49"/>
              <a:gd name="T4" fmla="*/ 49212 w 31"/>
              <a:gd name="T5" fmla="*/ 11339 h 49"/>
              <a:gd name="T6" fmla="*/ 47625 w 31"/>
              <a:gd name="T7" fmla="*/ 15389 h 49"/>
              <a:gd name="T8" fmla="*/ 44450 w 31"/>
              <a:gd name="T9" fmla="*/ 20249 h 49"/>
              <a:gd name="T10" fmla="*/ 41275 w 31"/>
              <a:gd name="T11" fmla="*/ 24299 h 49"/>
              <a:gd name="T12" fmla="*/ 38100 w 31"/>
              <a:gd name="T13" fmla="*/ 28349 h 49"/>
              <a:gd name="T14" fmla="*/ 33337 w 31"/>
              <a:gd name="T15" fmla="*/ 30778 h 49"/>
              <a:gd name="T16" fmla="*/ 26987 w 31"/>
              <a:gd name="T17" fmla="*/ 34828 h 49"/>
              <a:gd name="T18" fmla="*/ 22225 w 31"/>
              <a:gd name="T19" fmla="*/ 37258 h 49"/>
              <a:gd name="T20" fmla="*/ 17462 w 31"/>
              <a:gd name="T21" fmla="*/ 39688 h 49"/>
              <a:gd name="T22" fmla="*/ 0 w 31"/>
              <a:gd name="T23" fmla="*/ 39688 h 49"/>
              <a:gd name="T24" fmla="*/ 1587 w 31"/>
              <a:gd name="T25" fmla="*/ 34828 h 49"/>
              <a:gd name="T26" fmla="*/ 4762 w 31"/>
              <a:gd name="T27" fmla="*/ 30778 h 49"/>
              <a:gd name="T28" fmla="*/ 11112 w 31"/>
              <a:gd name="T29" fmla="*/ 26729 h 49"/>
              <a:gd name="T30" fmla="*/ 15875 w 31"/>
              <a:gd name="T31" fmla="*/ 21869 h 49"/>
              <a:gd name="T32" fmla="*/ 20637 w 31"/>
              <a:gd name="T33" fmla="*/ 17819 h 49"/>
              <a:gd name="T34" fmla="*/ 25400 w 31"/>
              <a:gd name="T35" fmla="*/ 13769 h 49"/>
              <a:gd name="T36" fmla="*/ 30162 w 31"/>
              <a:gd name="T37" fmla="*/ 11339 h 49"/>
              <a:gd name="T38" fmla="*/ 38100 w 31"/>
              <a:gd name="T39" fmla="*/ 7290 h 49"/>
              <a:gd name="T40" fmla="*/ 42862 w 31"/>
              <a:gd name="T41" fmla="*/ 4050 h 49"/>
              <a:gd name="T42" fmla="*/ 47625 w 31"/>
              <a:gd name="T43" fmla="*/ 810 h 49"/>
              <a:gd name="T44" fmla="*/ 47625 w 31"/>
              <a:gd name="T45" fmla="*/ 810 h 49"/>
              <a:gd name="T46" fmla="*/ 47625 w 31"/>
              <a:gd name="T47" fmla="*/ 0 h 49"/>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1" h="49">
                <a:moveTo>
                  <a:pt x="30" y="0"/>
                </a:moveTo>
                <a:lnTo>
                  <a:pt x="31" y="8"/>
                </a:lnTo>
                <a:lnTo>
                  <a:pt x="31" y="14"/>
                </a:lnTo>
                <a:lnTo>
                  <a:pt x="30" y="19"/>
                </a:lnTo>
                <a:lnTo>
                  <a:pt x="28" y="25"/>
                </a:lnTo>
                <a:lnTo>
                  <a:pt x="26" y="30"/>
                </a:lnTo>
                <a:lnTo>
                  <a:pt x="24" y="35"/>
                </a:lnTo>
                <a:lnTo>
                  <a:pt x="21" y="38"/>
                </a:lnTo>
                <a:lnTo>
                  <a:pt x="17" y="43"/>
                </a:lnTo>
                <a:lnTo>
                  <a:pt x="14" y="46"/>
                </a:lnTo>
                <a:lnTo>
                  <a:pt x="11" y="49"/>
                </a:lnTo>
                <a:lnTo>
                  <a:pt x="0" y="49"/>
                </a:lnTo>
                <a:lnTo>
                  <a:pt x="1" y="43"/>
                </a:lnTo>
                <a:lnTo>
                  <a:pt x="3" y="38"/>
                </a:lnTo>
                <a:lnTo>
                  <a:pt x="7" y="33"/>
                </a:lnTo>
                <a:lnTo>
                  <a:pt x="10" y="27"/>
                </a:lnTo>
                <a:lnTo>
                  <a:pt x="13" y="22"/>
                </a:lnTo>
                <a:lnTo>
                  <a:pt x="16" y="17"/>
                </a:lnTo>
                <a:lnTo>
                  <a:pt x="19" y="14"/>
                </a:lnTo>
                <a:lnTo>
                  <a:pt x="24" y="9"/>
                </a:lnTo>
                <a:lnTo>
                  <a:pt x="27" y="5"/>
                </a:lnTo>
                <a:lnTo>
                  <a:pt x="30" y="1"/>
                </a:lnTo>
                <a:lnTo>
                  <a:pt x="3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49" name="Freeform 79"/>
          <p:cNvSpPr>
            <a:spLocks/>
          </p:cNvSpPr>
          <p:nvPr/>
        </p:nvSpPr>
        <p:spPr bwMode="auto">
          <a:xfrm>
            <a:off x="3627438" y="898525"/>
            <a:ext cx="112712" cy="6350"/>
          </a:xfrm>
          <a:custGeom>
            <a:avLst/>
            <a:gdLst>
              <a:gd name="T0" fmla="*/ 0 w 71"/>
              <a:gd name="T1" fmla="*/ 0 h 8"/>
              <a:gd name="T2" fmla="*/ 112712 w 71"/>
              <a:gd name="T3" fmla="*/ 6350 h 8"/>
              <a:gd name="T4" fmla="*/ 0 w 71"/>
              <a:gd name="T5" fmla="*/ 794 h 8"/>
              <a:gd name="T6" fmla="*/ 0 w 71"/>
              <a:gd name="T7" fmla="*/ 794 h 8"/>
              <a:gd name="T8" fmla="*/ 0 w 71"/>
              <a:gd name="T9" fmla="*/ 0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1" h="8">
                <a:moveTo>
                  <a:pt x="0" y="0"/>
                </a:moveTo>
                <a:lnTo>
                  <a:pt x="71" y="8"/>
                </a:lnTo>
                <a:lnTo>
                  <a:pt x="0" y="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0" name="Freeform 80"/>
          <p:cNvSpPr>
            <a:spLocks/>
          </p:cNvSpPr>
          <p:nvPr/>
        </p:nvSpPr>
        <p:spPr bwMode="auto">
          <a:xfrm>
            <a:off x="3644900" y="911225"/>
            <a:ext cx="147638" cy="44450"/>
          </a:xfrm>
          <a:custGeom>
            <a:avLst/>
            <a:gdLst>
              <a:gd name="T0" fmla="*/ 34925 w 93"/>
              <a:gd name="T1" fmla="*/ 19050 h 56"/>
              <a:gd name="T2" fmla="*/ 42863 w 93"/>
              <a:gd name="T3" fmla="*/ 19844 h 56"/>
              <a:gd name="T4" fmla="*/ 53975 w 93"/>
              <a:gd name="T5" fmla="*/ 21431 h 56"/>
              <a:gd name="T6" fmla="*/ 61913 w 93"/>
              <a:gd name="T7" fmla="*/ 21431 h 56"/>
              <a:gd name="T8" fmla="*/ 71438 w 93"/>
              <a:gd name="T9" fmla="*/ 21431 h 56"/>
              <a:gd name="T10" fmla="*/ 80963 w 93"/>
              <a:gd name="T11" fmla="*/ 21431 h 56"/>
              <a:gd name="T12" fmla="*/ 90488 w 93"/>
              <a:gd name="T13" fmla="*/ 19844 h 56"/>
              <a:gd name="T14" fmla="*/ 100013 w 93"/>
              <a:gd name="T15" fmla="*/ 19050 h 56"/>
              <a:gd name="T16" fmla="*/ 107950 w 93"/>
              <a:gd name="T17" fmla="*/ 16669 h 56"/>
              <a:gd name="T18" fmla="*/ 115888 w 93"/>
              <a:gd name="T19" fmla="*/ 12700 h 56"/>
              <a:gd name="T20" fmla="*/ 123825 w 93"/>
              <a:gd name="T21" fmla="*/ 8731 h 56"/>
              <a:gd name="T22" fmla="*/ 120650 w 93"/>
              <a:gd name="T23" fmla="*/ 794 h 56"/>
              <a:gd name="T24" fmla="*/ 122238 w 93"/>
              <a:gd name="T25" fmla="*/ 0 h 56"/>
              <a:gd name="T26" fmla="*/ 125413 w 93"/>
              <a:gd name="T27" fmla="*/ 0 h 56"/>
              <a:gd name="T28" fmla="*/ 128588 w 93"/>
              <a:gd name="T29" fmla="*/ 794 h 56"/>
              <a:gd name="T30" fmla="*/ 131763 w 93"/>
              <a:gd name="T31" fmla="*/ 2381 h 56"/>
              <a:gd name="T32" fmla="*/ 134938 w 93"/>
              <a:gd name="T33" fmla="*/ 4763 h 56"/>
              <a:gd name="T34" fmla="*/ 138113 w 93"/>
              <a:gd name="T35" fmla="*/ 7144 h 56"/>
              <a:gd name="T36" fmla="*/ 139700 w 93"/>
              <a:gd name="T37" fmla="*/ 10319 h 56"/>
              <a:gd name="T38" fmla="*/ 144463 w 93"/>
              <a:gd name="T39" fmla="*/ 13494 h 56"/>
              <a:gd name="T40" fmla="*/ 146050 w 93"/>
              <a:gd name="T41" fmla="*/ 16669 h 56"/>
              <a:gd name="T42" fmla="*/ 147638 w 93"/>
              <a:gd name="T43" fmla="*/ 19050 h 56"/>
              <a:gd name="T44" fmla="*/ 146050 w 93"/>
              <a:gd name="T45" fmla="*/ 23813 h 56"/>
              <a:gd name="T46" fmla="*/ 144463 w 93"/>
              <a:gd name="T47" fmla="*/ 27781 h 56"/>
              <a:gd name="T48" fmla="*/ 139700 w 93"/>
              <a:gd name="T49" fmla="*/ 30163 h 56"/>
              <a:gd name="T50" fmla="*/ 134938 w 93"/>
              <a:gd name="T51" fmla="*/ 32544 h 56"/>
              <a:gd name="T52" fmla="*/ 130175 w 93"/>
              <a:gd name="T53" fmla="*/ 34131 h 56"/>
              <a:gd name="T54" fmla="*/ 123825 w 93"/>
              <a:gd name="T55" fmla="*/ 34131 h 56"/>
              <a:gd name="T56" fmla="*/ 115888 w 93"/>
              <a:gd name="T57" fmla="*/ 35719 h 56"/>
              <a:gd name="T58" fmla="*/ 111125 w 93"/>
              <a:gd name="T59" fmla="*/ 35719 h 56"/>
              <a:gd name="T60" fmla="*/ 104775 w 93"/>
              <a:gd name="T61" fmla="*/ 36513 h 56"/>
              <a:gd name="T62" fmla="*/ 100013 w 93"/>
              <a:gd name="T63" fmla="*/ 38894 h 56"/>
              <a:gd name="T64" fmla="*/ 0 w 93"/>
              <a:gd name="T65" fmla="*/ 44450 h 56"/>
              <a:gd name="T66" fmla="*/ 4763 w 93"/>
              <a:gd name="T67" fmla="*/ 44450 h 56"/>
              <a:gd name="T68" fmla="*/ 11113 w 93"/>
              <a:gd name="T69" fmla="*/ 42863 h 56"/>
              <a:gd name="T70" fmla="*/ 15875 w 93"/>
              <a:gd name="T71" fmla="*/ 42069 h 56"/>
              <a:gd name="T72" fmla="*/ 20638 w 93"/>
              <a:gd name="T73" fmla="*/ 38894 h 56"/>
              <a:gd name="T74" fmla="*/ 25400 w 93"/>
              <a:gd name="T75" fmla="*/ 36513 h 56"/>
              <a:gd name="T76" fmla="*/ 31750 w 93"/>
              <a:gd name="T77" fmla="*/ 32544 h 56"/>
              <a:gd name="T78" fmla="*/ 34925 w 93"/>
              <a:gd name="T79" fmla="*/ 29369 h 56"/>
              <a:gd name="T80" fmla="*/ 36513 w 93"/>
              <a:gd name="T81" fmla="*/ 25400 h 56"/>
              <a:gd name="T82" fmla="*/ 36513 w 93"/>
              <a:gd name="T83" fmla="*/ 21431 h 56"/>
              <a:gd name="T84" fmla="*/ 34925 w 93"/>
              <a:gd name="T85" fmla="*/ 19050 h 56"/>
              <a:gd name="T86" fmla="*/ 34925 w 93"/>
              <a:gd name="T87" fmla="*/ 19050 h 5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93" h="56">
                <a:moveTo>
                  <a:pt x="22" y="24"/>
                </a:moveTo>
                <a:lnTo>
                  <a:pt x="27" y="25"/>
                </a:lnTo>
                <a:lnTo>
                  <a:pt x="34" y="27"/>
                </a:lnTo>
                <a:lnTo>
                  <a:pt x="39" y="27"/>
                </a:lnTo>
                <a:lnTo>
                  <a:pt x="45" y="27"/>
                </a:lnTo>
                <a:lnTo>
                  <a:pt x="51" y="27"/>
                </a:lnTo>
                <a:lnTo>
                  <a:pt x="57" y="25"/>
                </a:lnTo>
                <a:lnTo>
                  <a:pt x="63" y="24"/>
                </a:lnTo>
                <a:lnTo>
                  <a:pt x="68" y="21"/>
                </a:lnTo>
                <a:lnTo>
                  <a:pt x="73" y="16"/>
                </a:lnTo>
                <a:lnTo>
                  <a:pt x="78" y="11"/>
                </a:lnTo>
                <a:lnTo>
                  <a:pt x="76" y="1"/>
                </a:lnTo>
                <a:lnTo>
                  <a:pt x="77" y="0"/>
                </a:lnTo>
                <a:lnTo>
                  <a:pt x="79" y="0"/>
                </a:lnTo>
                <a:lnTo>
                  <a:pt x="81" y="1"/>
                </a:lnTo>
                <a:lnTo>
                  <a:pt x="83" y="3"/>
                </a:lnTo>
                <a:lnTo>
                  <a:pt x="85" y="6"/>
                </a:lnTo>
                <a:lnTo>
                  <a:pt x="87" y="9"/>
                </a:lnTo>
                <a:lnTo>
                  <a:pt x="88" y="13"/>
                </a:lnTo>
                <a:lnTo>
                  <a:pt x="91" y="17"/>
                </a:lnTo>
                <a:lnTo>
                  <a:pt x="92" y="21"/>
                </a:lnTo>
                <a:lnTo>
                  <a:pt x="93" y="24"/>
                </a:lnTo>
                <a:lnTo>
                  <a:pt x="92" y="30"/>
                </a:lnTo>
                <a:lnTo>
                  <a:pt x="91" y="35"/>
                </a:lnTo>
                <a:lnTo>
                  <a:pt x="88" y="38"/>
                </a:lnTo>
                <a:lnTo>
                  <a:pt x="85" y="41"/>
                </a:lnTo>
                <a:lnTo>
                  <a:pt x="82" y="43"/>
                </a:lnTo>
                <a:lnTo>
                  <a:pt x="78" y="43"/>
                </a:lnTo>
                <a:lnTo>
                  <a:pt x="73" y="45"/>
                </a:lnTo>
                <a:lnTo>
                  <a:pt x="70" y="45"/>
                </a:lnTo>
                <a:lnTo>
                  <a:pt x="66" y="46"/>
                </a:lnTo>
                <a:lnTo>
                  <a:pt x="63" y="49"/>
                </a:lnTo>
                <a:lnTo>
                  <a:pt x="0" y="56"/>
                </a:lnTo>
                <a:lnTo>
                  <a:pt x="3" y="56"/>
                </a:lnTo>
                <a:lnTo>
                  <a:pt x="7" y="54"/>
                </a:lnTo>
                <a:lnTo>
                  <a:pt x="10" y="53"/>
                </a:lnTo>
                <a:lnTo>
                  <a:pt x="13" y="49"/>
                </a:lnTo>
                <a:lnTo>
                  <a:pt x="16" y="46"/>
                </a:lnTo>
                <a:lnTo>
                  <a:pt x="20" y="41"/>
                </a:lnTo>
                <a:lnTo>
                  <a:pt x="22" y="37"/>
                </a:lnTo>
                <a:lnTo>
                  <a:pt x="23" y="32"/>
                </a:lnTo>
                <a:lnTo>
                  <a:pt x="23" y="27"/>
                </a:lnTo>
                <a:lnTo>
                  <a:pt x="22"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1" name="Freeform 81"/>
          <p:cNvSpPr>
            <a:spLocks/>
          </p:cNvSpPr>
          <p:nvPr/>
        </p:nvSpPr>
        <p:spPr bwMode="auto">
          <a:xfrm>
            <a:off x="3709988" y="822325"/>
            <a:ext cx="47625" cy="22225"/>
          </a:xfrm>
          <a:custGeom>
            <a:avLst/>
            <a:gdLst>
              <a:gd name="T0" fmla="*/ 47625 w 30"/>
              <a:gd name="T1" fmla="*/ 0 h 29"/>
              <a:gd name="T2" fmla="*/ 0 w 30"/>
              <a:gd name="T3" fmla="*/ 22225 h 29"/>
              <a:gd name="T4" fmla="*/ 38100 w 30"/>
              <a:gd name="T5" fmla="*/ 0 h 29"/>
              <a:gd name="T6" fmla="*/ 47625 w 30"/>
              <a:gd name="T7" fmla="*/ 0 h 29"/>
              <a:gd name="T8" fmla="*/ 47625 w 30"/>
              <a:gd name="T9" fmla="*/ 0 h 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0" h="29">
                <a:moveTo>
                  <a:pt x="30" y="0"/>
                </a:moveTo>
                <a:lnTo>
                  <a:pt x="0" y="29"/>
                </a:lnTo>
                <a:lnTo>
                  <a:pt x="24" y="0"/>
                </a:lnTo>
                <a:lnTo>
                  <a:pt x="3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2" name="Freeform 82"/>
          <p:cNvSpPr>
            <a:spLocks/>
          </p:cNvSpPr>
          <p:nvPr/>
        </p:nvSpPr>
        <p:spPr bwMode="auto">
          <a:xfrm>
            <a:off x="3740150" y="879475"/>
            <a:ext cx="17463" cy="3175"/>
          </a:xfrm>
          <a:custGeom>
            <a:avLst/>
            <a:gdLst>
              <a:gd name="T0" fmla="*/ 17463 w 11"/>
              <a:gd name="T1" fmla="*/ 0 h 3"/>
              <a:gd name="T2" fmla="*/ 0 w 11"/>
              <a:gd name="T3" fmla="*/ 3175 h 3"/>
              <a:gd name="T4" fmla="*/ 7938 w 11"/>
              <a:gd name="T5" fmla="*/ 0 h 3"/>
              <a:gd name="T6" fmla="*/ 17463 w 11"/>
              <a:gd name="T7" fmla="*/ 0 h 3"/>
              <a:gd name="T8" fmla="*/ 17463 w 11"/>
              <a:gd name="T9" fmla="*/ 0 h 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3">
                <a:moveTo>
                  <a:pt x="11" y="0"/>
                </a:moveTo>
                <a:lnTo>
                  <a:pt x="0" y="3"/>
                </a:lnTo>
                <a:lnTo>
                  <a:pt x="5" y="0"/>
                </a:lnTo>
                <a:lnTo>
                  <a:pt x="1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3" name="Freeform 83"/>
          <p:cNvSpPr>
            <a:spLocks/>
          </p:cNvSpPr>
          <p:nvPr/>
        </p:nvSpPr>
        <p:spPr bwMode="auto">
          <a:xfrm>
            <a:off x="3768725" y="879475"/>
            <a:ext cx="15875" cy="3175"/>
          </a:xfrm>
          <a:custGeom>
            <a:avLst/>
            <a:gdLst>
              <a:gd name="T0" fmla="*/ 0 w 10"/>
              <a:gd name="T1" fmla="*/ 3175 h 3"/>
              <a:gd name="T2" fmla="*/ 0 w 10"/>
              <a:gd name="T3" fmla="*/ 0 h 3"/>
              <a:gd name="T4" fmla="*/ 15875 w 10"/>
              <a:gd name="T5" fmla="*/ 0 h 3"/>
              <a:gd name="T6" fmla="*/ 15875 w 10"/>
              <a:gd name="T7" fmla="*/ 3175 h 3"/>
              <a:gd name="T8" fmla="*/ 0 w 10"/>
              <a:gd name="T9" fmla="*/ 3175 h 3"/>
              <a:gd name="T10" fmla="*/ 0 w 10"/>
              <a:gd name="T11" fmla="*/ 3175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3">
                <a:moveTo>
                  <a:pt x="0" y="3"/>
                </a:moveTo>
                <a:lnTo>
                  <a:pt x="0" y="0"/>
                </a:lnTo>
                <a:lnTo>
                  <a:pt x="10" y="0"/>
                </a:lnTo>
                <a:lnTo>
                  <a:pt x="10" y="3"/>
                </a:ln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4" name="Freeform 84"/>
          <p:cNvSpPr>
            <a:spLocks/>
          </p:cNvSpPr>
          <p:nvPr/>
        </p:nvSpPr>
        <p:spPr bwMode="auto">
          <a:xfrm>
            <a:off x="3849688" y="733425"/>
            <a:ext cx="344487" cy="236538"/>
          </a:xfrm>
          <a:custGeom>
            <a:avLst/>
            <a:gdLst>
              <a:gd name="T0" fmla="*/ 28575 w 217"/>
              <a:gd name="T1" fmla="*/ 206476 h 299"/>
              <a:gd name="T2" fmla="*/ 82550 w 217"/>
              <a:gd name="T3" fmla="*/ 185908 h 299"/>
              <a:gd name="T4" fmla="*/ 134937 w 217"/>
              <a:gd name="T5" fmla="*/ 160593 h 299"/>
              <a:gd name="T6" fmla="*/ 185737 w 217"/>
              <a:gd name="T7" fmla="*/ 132904 h 299"/>
              <a:gd name="T8" fmla="*/ 233362 w 217"/>
              <a:gd name="T9" fmla="*/ 101260 h 299"/>
              <a:gd name="T10" fmla="*/ 254000 w 217"/>
              <a:gd name="T11" fmla="*/ 77528 h 299"/>
              <a:gd name="T12" fmla="*/ 242887 w 217"/>
              <a:gd name="T13" fmla="*/ 59332 h 299"/>
              <a:gd name="T14" fmla="*/ 231775 w 217"/>
              <a:gd name="T15" fmla="*/ 43510 h 299"/>
              <a:gd name="T16" fmla="*/ 220662 w 217"/>
              <a:gd name="T17" fmla="*/ 26897 h 299"/>
              <a:gd name="T18" fmla="*/ 211137 w 217"/>
              <a:gd name="T19" fmla="*/ 8702 h 299"/>
              <a:gd name="T20" fmla="*/ 220662 w 217"/>
              <a:gd name="T21" fmla="*/ 8702 h 299"/>
              <a:gd name="T22" fmla="*/ 239712 w 217"/>
              <a:gd name="T23" fmla="*/ 29271 h 299"/>
              <a:gd name="T24" fmla="*/ 257175 w 217"/>
              <a:gd name="T25" fmla="*/ 49839 h 299"/>
              <a:gd name="T26" fmla="*/ 274637 w 217"/>
              <a:gd name="T27" fmla="*/ 69617 h 299"/>
              <a:gd name="T28" fmla="*/ 296862 w 217"/>
              <a:gd name="T29" fmla="*/ 87812 h 299"/>
              <a:gd name="T30" fmla="*/ 307975 w 217"/>
              <a:gd name="T31" fmla="*/ 84647 h 299"/>
              <a:gd name="T32" fmla="*/ 300037 w 217"/>
              <a:gd name="T33" fmla="*/ 67243 h 299"/>
              <a:gd name="T34" fmla="*/ 284162 w 217"/>
              <a:gd name="T35" fmla="*/ 50630 h 299"/>
              <a:gd name="T36" fmla="*/ 271462 w 217"/>
              <a:gd name="T37" fmla="*/ 34017 h 299"/>
              <a:gd name="T38" fmla="*/ 258762 w 217"/>
              <a:gd name="T39" fmla="*/ 15031 h 299"/>
              <a:gd name="T40" fmla="*/ 266700 w 217"/>
              <a:gd name="T41" fmla="*/ 5538 h 299"/>
              <a:gd name="T42" fmla="*/ 285750 w 217"/>
              <a:gd name="T43" fmla="*/ 33226 h 299"/>
              <a:gd name="T44" fmla="*/ 312737 w 217"/>
              <a:gd name="T45" fmla="*/ 59332 h 299"/>
              <a:gd name="T46" fmla="*/ 338137 w 217"/>
              <a:gd name="T47" fmla="*/ 86230 h 299"/>
              <a:gd name="T48" fmla="*/ 344487 w 217"/>
              <a:gd name="T49" fmla="*/ 113918 h 299"/>
              <a:gd name="T50" fmla="*/ 322262 w 217"/>
              <a:gd name="T51" fmla="*/ 141606 h 299"/>
              <a:gd name="T52" fmla="*/ 266700 w 217"/>
              <a:gd name="T53" fmla="*/ 178788 h 299"/>
              <a:gd name="T54" fmla="*/ 206375 w 217"/>
              <a:gd name="T55" fmla="*/ 210432 h 299"/>
              <a:gd name="T56" fmla="*/ 139700 w 217"/>
              <a:gd name="T57" fmla="*/ 230209 h 299"/>
              <a:gd name="T58" fmla="*/ 71437 w 217"/>
              <a:gd name="T59" fmla="*/ 236538 h 299"/>
              <a:gd name="T60" fmla="*/ 0 w 217"/>
              <a:gd name="T61" fmla="*/ 225463 h 299"/>
              <a:gd name="T62" fmla="*/ 0 w 217"/>
              <a:gd name="T63" fmla="*/ 215178 h 29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17" h="299">
                <a:moveTo>
                  <a:pt x="0" y="272"/>
                </a:moveTo>
                <a:lnTo>
                  <a:pt x="18" y="261"/>
                </a:lnTo>
                <a:lnTo>
                  <a:pt x="36" y="250"/>
                </a:lnTo>
                <a:lnTo>
                  <a:pt x="52" y="235"/>
                </a:lnTo>
                <a:lnTo>
                  <a:pt x="69" y="219"/>
                </a:lnTo>
                <a:lnTo>
                  <a:pt x="85" y="203"/>
                </a:lnTo>
                <a:lnTo>
                  <a:pt x="101" y="186"/>
                </a:lnTo>
                <a:lnTo>
                  <a:pt x="117" y="168"/>
                </a:lnTo>
                <a:lnTo>
                  <a:pt x="132" y="149"/>
                </a:lnTo>
                <a:lnTo>
                  <a:pt x="147" y="128"/>
                </a:lnTo>
                <a:lnTo>
                  <a:pt x="162" y="109"/>
                </a:lnTo>
                <a:lnTo>
                  <a:pt x="160" y="98"/>
                </a:lnTo>
                <a:lnTo>
                  <a:pt x="157" y="87"/>
                </a:lnTo>
                <a:lnTo>
                  <a:pt x="153" y="75"/>
                </a:lnTo>
                <a:lnTo>
                  <a:pt x="150" y="66"/>
                </a:lnTo>
                <a:lnTo>
                  <a:pt x="146" y="55"/>
                </a:lnTo>
                <a:lnTo>
                  <a:pt x="143" y="43"/>
                </a:lnTo>
                <a:lnTo>
                  <a:pt x="139" y="34"/>
                </a:lnTo>
                <a:lnTo>
                  <a:pt x="136" y="23"/>
                </a:lnTo>
                <a:lnTo>
                  <a:pt x="133" y="11"/>
                </a:lnTo>
                <a:lnTo>
                  <a:pt x="132" y="0"/>
                </a:lnTo>
                <a:lnTo>
                  <a:pt x="139" y="11"/>
                </a:lnTo>
                <a:lnTo>
                  <a:pt x="146" y="24"/>
                </a:lnTo>
                <a:lnTo>
                  <a:pt x="151" y="37"/>
                </a:lnTo>
                <a:lnTo>
                  <a:pt x="157" y="50"/>
                </a:lnTo>
                <a:lnTo>
                  <a:pt x="162" y="63"/>
                </a:lnTo>
                <a:lnTo>
                  <a:pt x="167" y="75"/>
                </a:lnTo>
                <a:lnTo>
                  <a:pt x="173" y="88"/>
                </a:lnTo>
                <a:lnTo>
                  <a:pt x="179" y="99"/>
                </a:lnTo>
                <a:lnTo>
                  <a:pt x="187" y="111"/>
                </a:lnTo>
                <a:lnTo>
                  <a:pt x="194" y="119"/>
                </a:lnTo>
                <a:lnTo>
                  <a:pt x="194" y="107"/>
                </a:lnTo>
                <a:lnTo>
                  <a:pt x="192" y="96"/>
                </a:lnTo>
                <a:lnTo>
                  <a:pt x="189" y="85"/>
                </a:lnTo>
                <a:lnTo>
                  <a:pt x="185" y="75"/>
                </a:lnTo>
                <a:lnTo>
                  <a:pt x="179" y="64"/>
                </a:lnTo>
                <a:lnTo>
                  <a:pt x="175" y="55"/>
                </a:lnTo>
                <a:lnTo>
                  <a:pt x="171" y="43"/>
                </a:lnTo>
                <a:lnTo>
                  <a:pt x="166" y="32"/>
                </a:lnTo>
                <a:lnTo>
                  <a:pt x="163" y="19"/>
                </a:lnTo>
                <a:lnTo>
                  <a:pt x="162" y="7"/>
                </a:lnTo>
                <a:lnTo>
                  <a:pt x="168" y="7"/>
                </a:lnTo>
                <a:lnTo>
                  <a:pt x="173" y="24"/>
                </a:lnTo>
                <a:lnTo>
                  <a:pt x="180" y="42"/>
                </a:lnTo>
                <a:lnTo>
                  <a:pt x="189" y="59"/>
                </a:lnTo>
                <a:lnTo>
                  <a:pt x="197" y="75"/>
                </a:lnTo>
                <a:lnTo>
                  <a:pt x="206" y="93"/>
                </a:lnTo>
                <a:lnTo>
                  <a:pt x="213" y="109"/>
                </a:lnTo>
                <a:lnTo>
                  <a:pt x="217" y="127"/>
                </a:lnTo>
                <a:lnTo>
                  <a:pt x="217" y="144"/>
                </a:lnTo>
                <a:lnTo>
                  <a:pt x="213" y="162"/>
                </a:lnTo>
                <a:lnTo>
                  <a:pt x="203" y="179"/>
                </a:lnTo>
                <a:lnTo>
                  <a:pt x="186" y="203"/>
                </a:lnTo>
                <a:lnTo>
                  <a:pt x="168" y="226"/>
                </a:lnTo>
                <a:lnTo>
                  <a:pt x="149" y="247"/>
                </a:lnTo>
                <a:lnTo>
                  <a:pt x="130" y="266"/>
                </a:lnTo>
                <a:lnTo>
                  <a:pt x="109" y="280"/>
                </a:lnTo>
                <a:lnTo>
                  <a:pt x="88" y="291"/>
                </a:lnTo>
                <a:lnTo>
                  <a:pt x="66" y="298"/>
                </a:lnTo>
                <a:lnTo>
                  <a:pt x="45" y="299"/>
                </a:lnTo>
                <a:lnTo>
                  <a:pt x="22" y="295"/>
                </a:lnTo>
                <a:lnTo>
                  <a:pt x="0" y="285"/>
                </a:lnTo>
                <a:lnTo>
                  <a:pt x="0" y="272"/>
                </a:lnTo>
                <a:close/>
              </a:path>
            </a:pathLst>
          </a:custGeom>
          <a:solidFill>
            <a:srgbClr val="99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5" name="Freeform 85"/>
          <p:cNvSpPr>
            <a:spLocks/>
          </p:cNvSpPr>
          <p:nvPr/>
        </p:nvSpPr>
        <p:spPr bwMode="auto">
          <a:xfrm>
            <a:off x="3867150" y="612775"/>
            <a:ext cx="41275" cy="28575"/>
          </a:xfrm>
          <a:custGeom>
            <a:avLst/>
            <a:gdLst>
              <a:gd name="T0" fmla="*/ 41275 w 26"/>
              <a:gd name="T1" fmla="*/ 0 h 35"/>
              <a:gd name="T2" fmla="*/ 34925 w 26"/>
              <a:gd name="T3" fmla="*/ 816 h 35"/>
              <a:gd name="T4" fmla="*/ 28575 w 26"/>
              <a:gd name="T5" fmla="*/ 4082 h 35"/>
              <a:gd name="T6" fmla="*/ 23813 w 26"/>
              <a:gd name="T7" fmla="*/ 7348 h 35"/>
              <a:gd name="T8" fmla="*/ 19050 w 26"/>
              <a:gd name="T9" fmla="*/ 10614 h 35"/>
              <a:gd name="T10" fmla="*/ 14288 w 26"/>
              <a:gd name="T11" fmla="*/ 13879 h 35"/>
              <a:gd name="T12" fmla="*/ 11113 w 26"/>
              <a:gd name="T13" fmla="*/ 17961 h 35"/>
              <a:gd name="T14" fmla="*/ 6350 w 26"/>
              <a:gd name="T15" fmla="*/ 20411 h 35"/>
              <a:gd name="T16" fmla="*/ 3175 w 26"/>
              <a:gd name="T17" fmla="*/ 23676 h 35"/>
              <a:gd name="T18" fmla="*/ 1588 w 26"/>
              <a:gd name="T19" fmla="*/ 26126 h 35"/>
              <a:gd name="T20" fmla="*/ 0 w 26"/>
              <a:gd name="T21" fmla="*/ 28575 h 35"/>
              <a:gd name="T22" fmla="*/ 0 w 26"/>
              <a:gd name="T23" fmla="*/ 24493 h 35"/>
              <a:gd name="T24" fmla="*/ 3175 w 26"/>
              <a:gd name="T25" fmla="*/ 20411 h 35"/>
              <a:gd name="T26" fmla="*/ 6350 w 26"/>
              <a:gd name="T27" fmla="*/ 17145 h 35"/>
              <a:gd name="T28" fmla="*/ 11113 w 26"/>
              <a:gd name="T29" fmla="*/ 13879 h 35"/>
              <a:gd name="T30" fmla="*/ 15875 w 26"/>
              <a:gd name="T31" fmla="*/ 11430 h 35"/>
              <a:gd name="T32" fmla="*/ 20638 w 26"/>
              <a:gd name="T33" fmla="*/ 8981 h 35"/>
              <a:gd name="T34" fmla="*/ 25400 w 26"/>
              <a:gd name="T35" fmla="*/ 6531 h 35"/>
              <a:gd name="T36" fmla="*/ 31750 w 26"/>
              <a:gd name="T37" fmla="*/ 4082 h 35"/>
              <a:gd name="T38" fmla="*/ 36513 w 26"/>
              <a:gd name="T39" fmla="*/ 2449 h 35"/>
              <a:gd name="T40" fmla="*/ 41275 w 26"/>
              <a:gd name="T41" fmla="*/ 0 h 35"/>
              <a:gd name="T42" fmla="*/ 41275 w 26"/>
              <a:gd name="T43" fmla="*/ 0 h 3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35">
                <a:moveTo>
                  <a:pt x="26" y="0"/>
                </a:moveTo>
                <a:lnTo>
                  <a:pt x="22" y="1"/>
                </a:lnTo>
                <a:lnTo>
                  <a:pt x="18" y="5"/>
                </a:lnTo>
                <a:lnTo>
                  <a:pt x="15" y="9"/>
                </a:lnTo>
                <a:lnTo>
                  <a:pt x="12" y="13"/>
                </a:lnTo>
                <a:lnTo>
                  <a:pt x="9" y="17"/>
                </a:lnTo>
                <a:lnTo>
                  <a:pt x="7" y="22"/>
                </a:lnTo>
                <a:lnTo>
                  <a:pt x="4" y="25"/>
                </a:lnTo>
                <a:lnTo>
                  <a:pt x="2" y="29"/>
                </a:lnTo>
                <a:lnTo>
                  <a:pt x="1" y="32"/>
                </a:lnTo>
                <a:lnTo>
                  <a:pt x="0" y="35"/>
                </a:lnTo>
                <a:lnTo>
                  <a:pt x="0" y="30"/>
                </a:lnTo>
                <a:lnTo>
                  <a:pt x="2" y="25"/>
                </a:lnTo>
                <a:lnTo>
                  <a:pt x="4" y="21"/>
                </a:lnTo>
                <a:lnTo>
                  <a:pt x="7" y="17"/>
                </a:lnTo>
                <a:lnTo>
                  <a:pt x="10" y="14"/>
                </a:lnTo>
                <a:lnTo>
                  <a:pt x="13" y="11"/>
                </a:lnTo>
                <a:lnTo>
                  <a:pt x="16" y="8"/>
                </a:lnTo>
                <a:lnTo>
                  <a:pt x="20" y="5"/>
                </a:lnTo>
                <a:lnTo>
                  <a:pt x="23" y="3"/>
                </a:lnTo>
                <a:lnTo>
                  <a:pt x="2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6" name="Freeform 86"/>
          <p:cNvSpPr>
            <a:spLocks/>
          </p:cNvSpPr>
          <p:nvPr/>
        </p:nvSpPr>
        <p:spPr bwMode="auto">
          <a:xfrm>
            <a:off x="4024313" y="654050"/>
            <a:ext cx="76200" cy="50800"/>
          </a:xfrm>
          <a:custGeom>
            <a:avLst/>
            <a:gdLst>
              <a:gd name="T0" fmla="*/ 76200 w 48"/>
              <a:gd name="T1" fmla="*/ 0 h 64"/>
              <a:gd name="T2" fmla="*/ 68263 w 48"/>
              <a:gd name="T3" fmla="*/ 3969 h 64"/>
              <a:gd name="T4" fmla="*/ 63500 w 48"/>
              <a:gd name="T5" fmla="*/ 8731 h 64"/>
              <a:gd name="T6" fmla="*/ 57150 w 48"/>
              <a:gd name="T7" fmla="*/ 15081 h 64"/>
              <a:gd name="T8" fmla="*/ 52388 w 48"/>
              <a:gd name="T9" fmla="*/ 23019 h 64"/>
              <a:gd name="T10" fmla="*/ 44450 w 48"/>
              <a:gd name="T11" fmla="*/ 30163 h 64"/>
              <a:gd name="T12" fmla="*/ 36513 w 48"/>
              <a:gd name="T13" fmla="*/ 36513 h 64"/>
              <a:gd name="T14" fmla="*/ 30163 w 48"/>
              <a:gd name="T15" fmla="*/ 42863 h 64"/>
              <a:gd name="T16" fmla="*/ 20638 w 48"/>
              <a:gd name="T17" fmla="*/ 48419 h 64"/>
              <a:gd name="T18" fmla="*/ 11113 w 48"/>
              <a:gd name="T19" fmla="*/ 50800 h 64"/>
              <a:gd name="T20" fmla="*/ 0 w 48"/>
              <a:gd name="T21" fmla="*/ 50800 h 64"/>
              <a:gd name="T22" fmla="*/ 4763 w 48"/>
              <a:gd name="T23" fmla="*/ 42863 h 64"/>
              <a:gd name="T24" fmla="*/ 12700 w 48"/>
              <a:gd name="T25" fmla="*/ 36513 h 64"/>
              <a:gd name="T26" fmla="*/ 17463 w 48"/>
              <a:gd name="T27" fmla="*/ 30163 h 64"/>
              <a:gd name="T28" fmla="*/ 25400 w 48"/>
              <a:gd name="T29" fmla="*/ 25400 h 64"/>
              <a:gd name="T30" fmla="*/ 33338 w 48"/>
              <a:gd name="T31" fmla="*/ 20638 h 64"/>
              <a:gd name="T32" fmla="*/ 41275 w 48"/>
              <a:gd name="T33" fmla="*/ 16669 h 64"/>
              <a:gd name="T34" fmla="*/ 47625 w 48"/>
              <a:gd name="T35" fmla="*/ 11113 h 64"/>
              <a:gd name="T36" fmla="*/ 57150 w 48"/>
              <a:gd name="T37" fmla="*/ 7938 h 64"/>
              <a:gd name="T38" fmla="*/ 66675 w 48"/>
              <a:gd name="T39" fmla="*/ 3969 h 64"/>
              <a:gd name="T40" fmla="*/ 76200 w 48"/>
              <a:gd name="T41" fmla="*/ 0 h 64"/>
              <a:gd name="T42" fmla="*/ 76200 w 48"/>
              <a:gd name="T43" fmla="*/ 0 h 6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8" h="64">
                <a:moveTo>
                  <a:pt x="48" y="0"/>
                </a:moveTo>
                <a:lnTo>
                  <a:pt x="43" y="5"/>
                </a:lnTo>
                <a:lnTo>
                  <a:pt x="40" y="11"/>
                </a:lnTo>
                <a:lnTo>
                  <a:pt x="36" y="19"/>
                </a:lnTo>
                <a:lnTo>
                  <a:pt x="33" y="29"/>
                </a:lnTo>
                <a:lnTo>
                  <a:pt x="28" y="38"/>
                </a:lnTo>
                <a:lnTo>
                  <a:pt x="23" y="46"/>
                </a:lnTo>
                <a:lnTo>
                  <a:pt x="19" y="54"/>
                </a:lnTo>
                <a:lnTo>
                  <a:pt x="13" y="61"/>
                </a:lnTo>
                <a:lnTo>
                  <a:pt x="7" y="64"/>
                </a:lnTo>
                <a:lnTo>
                  <a:pt x="0" y="64"/>
                </a:lnTo>
                <a:lnTo>
                  <a:pt x="3" y="54"/>
                </a:lnTo>
                <a:lnTo>
                  <a:pt x="8" y="46"/>
                </a:lnTo>
                <a:lnTo>
                  <a:pt x="11" y="38"/>
                </a:lnTo>
                <a:lnTo>
                  <a:pt x="16" y="32"/>
                </a:lnTo>
                <a:lnTo>
                  <a:pt x="21" y="26"/>
                </a:lnTo>
                <a:lnTo>
                  <a:pt x="26" y="21"/>
                </a:lnTo>
                <a:lnTo>
                  <a:pt x="30" y="14"/>
                </a:lnTo>
                <a:lnTo>
                  <a:pt x="36" y="10"/>
                </a:lnTo>
                <a:lnTo>
                  <a:pt x="42" y="5"/>
                </a:lnTo>
                <a:lnTo>
                  <a:pt x="48"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7" name="Freeform 87"/>
          <p:cNvSpPr>
            <a:spLocks/>
          </p:cNvSpPr>
          <p:nvPr/>
        </p:nvSpPr>
        <p:spPr bwMode="auto">
          <a:xfrm>
            <a:off x="4032250" y="738188"/>
            <a:ext cx="36513" cy="60325"/>
          </a:xfrm>
          <a:custGeom>
            <a:avLst/>
            <a:gdLst>
              <a:gd name="T0" fmla="*/ 36513 w 23"/>
              <a:gd name="T1" fmla="*/ 59531 h 76"/>
              <a:gd name="T2" fmla="*/ 0 w 23"/>
              <a:gd name="T3" fmla="*/ 9525 h 76"/>
              <a:gd name="T4" fmla="*/ 0 w 23"/>
              <a:gd name="T5" fmla="*/ 0 h 76"/>
              <a:gd name="T6" fmla="*/ 36513 w 23"/>
              <a:gd name="T7" fmla="*/ 60325 h 76"/>
              <a:gd name="T8" fmla="*/ 36513 w 23"/>
              <a:gd name="T9" fmla="*/ 60325 h 76"/>
              <a:gd name="T10" fmla="*/ 36513 w 23"/>
              <a:gd name="T11" fmla="*/ 59531 h 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3" h="76">
                <a:moveTo>
                  <a:pt x="23" y="75"/>
                </a:moveTo>
                <a:lnTo>
                  <a:pt x="0" y="12"/>
                </a:lnTo>
                <a:lnTo>
                  <a:pt x="0" y="0"/>
                </a:lnTo>
                <a:lnTo>
                  <a:pt x="23" y="76"/>
                </a:lnTo>
                <a:lnTo>
                  <a:pt x="23" y="7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8" name="Freeform 88"/>
          <p:cNvSpPr>
            <a:spLocks/>
          </p:cNvSpPr>
          <p:nvPr/>
        </p:nvSpPr>
        <p:spPr bwMode="auto">
          <a:xfrm>
            <a:off x="4219575" y="593725"/>
            <a:ext cx="317500" cy="158750"/>
          </a:xfrm>
          <a:custGeom>
            <a:avLst/>
            <a:gdLst>
              <a:gd name="T0" fmla="*/ 84138 w 200"/>
              <a:gd name="T1" fmla="*/ 80169 h 200"/>
              <a:gd name="T2" fmla="*/ 96838 w 200"/>
              <a:gd name="T3" fmla="*/ 57150 h 200"/>
              <a:gd name="T4" fmla="*/ 112713 w 200"/>
              <a:gd name="T5" fmla="*/ 35719 h 200"/>
              <a:gd name="T6" fmla="*/ 133350 w 200"/>
              <a:gd name="T7" fmla="*/ 16669 h 200"/>
              <a:gd name="T8" fmla="*/ 160338 w 200"/>
              <a:gd name="T9" fmla="*/ 3969 h 200"/>
              <a:gd name="T10" fmla="*/ 193675 w 200"/>
              <a:gd name="T11" fmla="*/ 0 h 200"/>
              <a:gd name="T12" fmla="*/ 223838 w 200"/>
              <a:gd name="T13" fmla="*/ 2381 h 200"/>
              <a:gd name="T14" fmla="*/ 250825 w 200"/>
              <a:gd name="T15" fmla="*/ 7144 h 200"/>
              <a:gd name="T16" fmla="*/ 279400 w 200"/>
              <a:gd name="T17" fmla="*/ 16669 h 200"/>
              <a:gd name="T18" fmla="*/ 304800 w 200"/>
              <a:gd name="T19" fmla="*/ 26194 h 200"/>
              <a:gd name="T20" fmla="*/ 304800 w 200"/>
              <a:gd name="T21" fmla="*/ 35719 h 200"/>
              <a:gd name="T22" fmla="*/ 276225 w 200"/>
              <a:gd name="T23" fmla="*/ 42863 h 200"/>
              <a:gd name="T24" fmla="*/ 247650 w 200"/>
              <a:gd name="T25" fmla="*/ 50800 h 200"/>
              <a:gd name="T26" fmla="*/ 219075 w 200"/>
              <a:gd name="T27" fmla="*/ 59531 h 200"/>
              <a:gd name="T28" fmla="*/ 190500 w 200"/>
              <a:gd name="T29" fmla="*/ 70644 h 200"/>
              <a:gd name="T30" fmla="*/ 171450 w 200"/>
              <a:gd name="T31" fmla="*/ 89694 h 200"/>
              <a:gd name="T32" fmla="*/ 149225 w 200"/>
              <a:gd name="T33" fmla="*/ 110331 h 200"/>
              <a:gd name="T34" fmla="*/ 119063 w 200"/>
              <a:gd name="T35" fmla="*/ 124619 h 200"/>
              <a:gd name="T36" fmla="*/ 88900 w 200"/>
              <a:gd name="T37" fmla="*/ 137319 h 200"/>
              <a:gd name="T38" fmla="*/ 58738 w 200"/>
              <a:gd name="T39" fmla="*/ 150019 h 200"/>
              <a:gd name="T40" fmla="*/ 38100 w 200"/>
              <a:gd name="T41" fmla="*/ 153194 h 200"/>
              <a:gd name="T42" fmla="*/ 52388 w 200"/>
              <a:gd name="T43" fmla="*/ 137319 h 200"/>
              <a:gd name="T44" fmla="*/ 79375 w 200"/>
              <a:gd name="T45" fmla="*/ 127000 h 200"/>
              <a:gd name="T46" fmla="*/ 103188 w 200"/>
              <a:gd name="T47" fmla="*/ 116681 h 200"/>
              <a:gd name="T48" fmla="*/ 117475 w 200"/>
              <a:gd name="T49" fmla="*/ 106363 h 200"/>
              <a:gd name="T50" fmla="*/ 112713 w 200"/>
              <a:gd name="T51" fmla="*/ 89694 h 200"/>
              <a:gd name="T52" fmla="*/ 90488 w 200"/>
              <a:gd name="T53" fmla="*/ 96044 h 200"/>
              <a:gd name="T54" fmla="*/ 71438 w 200"/>
              <a:gd name="T55" fmla="*/ 106363 h 200"/>
              <a:gd name="T56" fmla="*/ 52388 w 200"/>
              <a:gd name="T57" fmla="*/ 118269 h 200"/>
              <a:gd name="T58" fmla="*/ 38100 w 200"/>
              <a:gd name="T59" fmla="*/ 129381 h 200"/>
              <a:gd name="T60" fmla="*/ 20638 w 200"/>
              <a:gd name="T61" fmla="*/ 140494 h 200"/>
              <a:gd name="T62" fmla="*/ 4763 w 200"/>
              <a:gd name="T63" fmla="*/ 134144 h 200"/>
              <a:gd name="T64" fmla="*/ 19050 w 200"/>
              <a:gd name="T65" fmla="*/ 123031 h 200"/>
              <a:gd name="T66" fmla="*/ 36513 w 200"/>
              <a:gd name="T67" fmla="*/ 112713 h 200"/>
              <a:gd name="T68" fmla="*/ 52388 w 200"/>
              <a:gd name="T69" fmla="*/ 102394 h 200"/>
              <a:gd name="T70" fmla="*/ 69850 w 200"/>
              <a:gd name="T71" fmla="*/ 93663 h 200"/>
              <a:gd name="T72" fmla="*/ 79375 w 200"/>
              <a:gd name="T73" fmla="*/ 89694 h 2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00" h="200">
                <a:moveTo>
                  <a:pt x="50" y="112"/>
                </a:moveTo>
                <a:lnTo>
                  <a:pt x="53" y="101"/>
                </a:lnTo>
                <a:lnTo>
                  <a:pt x="57" y="86"/>
                </a:lnTo>
                <a:lnTo>
                  <a:pt x="61" y="72"/>
                </a:lnTo>
                <a:lnTo>
                  <a:pt x="66" y="57"/>
                </a:lnTo>
                <a:lnTo>
                  <a:pt x="71" y="45"/>
                </a:lnTo>
                <a:lnTo>
                  <a:pt x="76" y="32"/>
                </a:lnTo>
                <a:lnTo>
                  <a:pt x="84" y="21"/>
                </a:lnTo>
                <a:lnTo>
                  <a:pt x="92" y="11"/>
                </a:lnTo>
                <a:lnTo>
                  <a:pt x="101" y="5"/>
                </a:lnTo>
                <a:lnTo>
                  <a:pt x="112" y="1"/>
                </a:lnTo>
                <a:lnTo>
                  <a:pt x="122" y="0"/>
                </a:lnTo>
                <a:lnTo>
                  <a:pt x="131" y="1"/>
                </a:lnTo>
                <a:lnTo>
                  <a:pt x="141" y="3"/>
                </a:lnTo>
                <a:lnTo>
                  <a:pt x="150" y="6"/>
                </a:lnTo>
                <a:lnTo>
                  <a:pt x="158" y="9"/>
                </a:lnTo>
                <a:lnTo>
                  <a:pt x="167" y="14"/>
                </a:lnTo>
                <a:lnTo>
                  <a:pt x="176" y="21"/>
                </a:lnTo>
                <a:lnTo>
                  <a:pt x="183" y="27"/>
                </a:lnTo>
                <a:lnTo>
                  <a:pt x="192" y="33"/>
                </a:lnTo>
                <a:lnTo>
                  <a:pt x="200" y="40"/>
                </a:lnTo>
                <a:lnTo>
                  <a:pt x="192" y="45"/>
                </a:lnTo>
                <a:lnTo>
                  <a:pt x="183" y="49"/>
                </a:lnTo>
                <a:lnTo>
                  <a:pt x="174" y="54"/>
                </a:lnTo>
                <a:lnTo>
                  <a:pt x="166" y="59"/>
                </a:lnTo>
                <a:lnTo>
                  <a:pt x="156" y="64"/>
                </a:lnTo>
                <a:lnTo>
                  <a:pt x="146" y="69"/>
                </a:lnTo>
                <a:lnTo>
                  <a:pt x="138" y="75"/>
                </a:lnTo>
                <a:lnTo>
                  <a:pt x="128" y="81"/>
                </a:lnTo>
                <a:lnTo>
                  <a:pt x="120" y="89"/>
                </a:lnTo>
                <a:lnTo>
                  <a:pt x="112" y="97"/>
                </a:lnTo>
                <a:lnTo>
                  <a:pt x="108" y="113"/>
                </a:lnTo>
                <a:lnTo>
                  <a:pt x="101" y="128"/>
                </a:lnTo>
                <a:lnTo>
                  <a:pt x="94" y="139"/>
                </a:lnTo>
                <a:lnTo>
                  <a:pt x="85" y="149"/>
                </a:lnTo>
                <a:lnTo>
                  <a:pt x="75" y="157"/>
                </a:lnTo>
                <a:lnTo>
                  <a:pt x="66" y="165"/>
                </a:lnTo>
                <a:lnTo>
                  <a:pt x="56" y="173"/>
                </a:lnTo>
                <a:lnTo>
                  <a:pt x="46" y="181"/>
                </a:lnTo>
                <a:lnTo>
                  <a:pt x="37" y="189"/>
                </a:lnTo>
                <a:lnTo>
                  <a:pt x="28" y="200"/>
                </a:lnTo>
                <a:lnTo>
                  <a:pt x="24" y="193"/>
                </a:lnTo>
                <a:lnTo>
                  <a:pt x="28" y="182"/>
                </a:lnTo>
                <a:lnTo>
                  <a:pt x="33" y="173"/>
                </a:lnTo>
                <a:lnTo>
                  <a:pt x="41" y="166"/>
                </a:lnTo>
                <a:lnTo>
                  <a:pt x="50" y="160"/>
                </a:lnTo>
                <a:lnTo>
                  <a:pt x="58" y="153"/>
                </a:lnTo>
                <a:lnTo>
                  <a:pt x="65" y="147"/>
                </a:lnTo>
                <a:lnTo>
                  <a:pt x="71" y="141"/>
                </a:lnTo>
                <a:lnTo>
                  <a:pt x="74" y="134"/>
                </a:lnTo>
                <a:lnTo>
                  <a:pt x="74" y="125"/>
                </a:lnTo>
                <a:lnTo>
                  <a:pt x="71" y="113"/>
                </a:lnTo>
                <a:lnTo>
                  <a:pt x="64" y="117"/>
                </a:lnTo>
                <a:lnTo>
                  <a:pt x="57" y="121"/>
                </a:lnTo>
                <a:lnTo>
                  <a:pt x="52" y="128"/>
                </a:lnTo>
                <a:lnTo>
                  <a:pt x="45" y="134"/>
                </a:lnTo>
                <a:lnTo>
                  <a:pt x="40" y="141"/>
                </a:lnTo>
                <a:lnTo>
                  <a:pt x="33" y="149"/>
                </a:lnTo>
                <a:lnTo>
                  <a:pt x="28" y="155"/>
                </a:lnTo>
                <a:lnTo>
                  <a:pt x="24" y="163"/>
                </a:lnTo>
                <a:lnTo>
                  <a:pt x="18" y="171"/>
                </a:lnTo>
                <a:lnTo>
                  <a:pt x="13" y="177"/>
                </a:lnTo>
                <a:lnTo>
                  <a:pt x="0" y="177"/>
                </a:lnTo>
                <a:lnTo>
                  <a:pt x="3" y="169"/>
                </a:lnTo>
                <a:lnTo>
                  <a:pt x="8" y="163"/>
                </a:lnTo>
                <a:lnTo>
                  <a:pt x="12" y="155"/>
                </a:lnTo>
                <a:lnTo>
                  <a:pt x="17" y="149"/>
                </a:lnTo>
                <a:lnTo>
                  <a:pt x="23" y="142"/>
                </a:lnTo>
                <a:lnTo>
                  <a:pt x="28" y="136"/>
                </a:lnTo>
                <a:lnTo>
                  <a:pt x="33" y="129"/>
                </a:lnTo>
                <a:lnTo>
                  <a:pt x="39" y="123"/>
                </a:lnTo>
                <a:lnTo>
                  <a:pt x="44" y="118"/>
                </a:lnTo>
                <a:lnTo>
                  <a:pt x="50" y="113"/>
                </a:lnTo>
                <a:lnTo>
                  <a:pt x="50" y="112"/>
                </a:lnTo>
                <a:close/>
              </a:path>
            </a:pathLst>
          </a:custGeom>
          <a:solidFill>
            <a:srgbClr val="99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59" name="Freeform 89"/>
          <p:cNvSpPr>
            <a:spLocks/>
          </p:cNvSpPr>
          <p:nvPr/>
        </p:nvSpPr>
        <p:spPr bwMode="auto">
          <a:xfrm>
            <a:off x="4264025" y="781050"/>
            <a:ext cx="112713" cy="93663"/>
          </a:xfrm>
          <a:custGeom>
            <a:avLst/>
            <a:gdLst>
              <a:gd name="T0" fmla="*/ 0 w 71"/>
              <a:gd name="T1" fmla="*/ 0 h 118"/>
              <a:gd name="T2" fmla="*/ 14288 w 71"/>
              <a:gd name="T3" fmla="*/ 4763 h 118"/>
              <a:gd name="T4" fmla="*/ 25400 w 71"/>
              <a:gd name="T5" fmla="*/ 12700 h 118"/>
              <a:gd name="T6" fmla="*/ 34925 w 71"/>
              <a:gd name="T7" fmla="*/ 21431 h 118"/>
              <a:gd name="T8" fmla="*/ 42863 w 71"/>
              <a:gd name="T9" fmla="*/ 31750 h 118"/>
              <a:gd name="T10" fmla="*/ 49213 w 71"/>
              <a:gd name="T11" fmla="*/ 42863 h 118"/>
              <a:gd name="T12" fmla="*/ 58738 w 71"/>
              <a:gd name="T13" fmla="*/ 53182 h 118"/>
              <a:gd name="T14" fmla="*/ 65088 w 71"/>
              <a:gd name="T15" fmla="*/ 63500 h 118"/>
              <a:gd name="T16" fmla="*/ 73025 w 71"/>
              <a:gd name="T17" fmla="*/ 72232 h 118"/>
              <a:gd name="T18" fmla="*/ 84138 w 71"/>
              <a:gd name="T19" fmla="*/ 78582 h 118"/>
              <a:gd name="T20" fmla="*/ 95250 w 71"/>
              <a:gd name="T21" fmla="*/ 84138 h 118"/>
              <a:gd name="T22" fmla="*/ 96838 w 71"/>
              <a:gd name="T23" fmla="*/ 82550 h 118"/>
              <a:gd name="T24" fmla="*/ 98425 w 71"/>
              <a:gd name="T25" fmla="*/ 80963 h 118"/>
              <a:gd name="T26" fmla="*/ 98425 w 71"/>
              <a:gd name="T27" fmla="*/ 78582 h 118"/>
              <a:gd name="T28" fmla="*/ 98425 w 71"/>
              <a:gd name="T29" fmla="*/ 77788 h 118"/>
              <a:gd name="T30" fmla="*/ 98425 w 71"/>
              <a:gd name="T31" fmla="*/ 76200 h 118"/>
              <a:gd name="T32" fmla="*/ 98425 w 71"/>
              <a:gd name="T33" fmla="*/ 74613 h 118"/>
              <a:gd name="T34" fmla="*/ 98425 w 71"/>
              <a:gd name="T35" fmla="*/ 73819 h 118"/>
              <a:gd name="T36" fmla="*/ 98425 w 71"/>
              <a:gd name="T37" fmla="*/ 71438 h 118"/>
              <a:gd name="T38" fmla="*/ 98425 w 71"/>
              <a:gd name="T39" fmla="*/ 69850 h 118"/>
              <a:gd name="T40" fmla="*/ 98425 w 71"/>
              <a:gd name="T41" fmla="*/ 68263 h 118"/>
              <a:gd name="T42" fmla="*/ 101600 w 71"/>
              <a:gd name="T43" fmla="*/ 68263 h 118"/>
              <a:gd name="T44" fmla="*/ 101600 w 71"/>
              <a:gd name="T45" fmla="*/ 69850 h 118"/>
              <a:gd name="T46" fmla="*/ 103188 w 71"/>
              <a:gd name="T47" fmla="*/ 69850 h 118"/>
              <a:gd name="T48" fmla="*/ 104775 w 71"/>
              <a:gd name="T49" fmla="*/ 69850 h 118"/>
              <a:gd name="T50" fmla="*/ 106363 w 71"/>
              <a:gd name="T51" fmla="*/ 71438 h 118"/>
              <a:gd name="T52" fmla="*/ 107950 w 71"/>
              <a:gd name="T53" fmla="*/ 71438 h 118"/>
              <a:gd name="T54" fmla="*/ 109538 w 71"/>
              <a:gd name="T55" fmla="*/ 71438 h 118"/>
              <a:gd name="T56" fmla="*/ 109538 w 71"/>
              <a:gd name="T57" fmla="*/ 71438 h 118"/>
              <a:gd name="T58" fmla="*/ 111125 w 71"/>
              <a:gd name="T59" fmla="*/ 71438 h 118"/>
              <a:gd name="T60" fmla="*/ 112713 w 71"/>
              <a:gd name="T61" fmla="*/ 71438 h 118"/>
              <a:gd name="T62" fmla="*/ 112713 w 71"/>
              <a:gd name="T63" fmla="*/ 74613 h 118"/>
              <a:gd name="T64" fmla="*/ 112713 w 71"/>
              <a:gd name="T65" fmla="*/ 78582 h 118"/>
              <a:gd name="T66" fmla="*/ 112713 w 71"/>
              <a:gd name="T67" fmla="*/ 80963 h 118"/>
              <a:gd name="T68" fmla="*/ 111125 w 71"/>
              <a:gd name="T69" fmla="*/ 84932 h 118"/>
              <a:gd name="T70" fmla="*/ 109538 w 71"/>
              <a:gd name="T71" fmla="*/ 87313 h 118"/>
              <a:gd name="T72" fmla="*/ 107950 w 71"/>
              <a:gd name="T73" fmla="*/ 88900 h 118"/>
              <a:gd name="T74" fmla="*/ 104775 w 71"/>
              <a:gd name="T75" fmla="*/ 91282 h 118"/>
              <a:gd name="T76" fmla="*/ 101600 w 71"/>
              <a:gd name="T77" fmla="*/ 92869 h 118"/>
              <a:gd name="T78" fmla="*/ 96838 w 71"/>
              <a:gd name="T79" fmla="*/ 93663 h 118"/>
              <a:gd name="T80" fmla="*/ 92075 w 71"/>
              <a:gd name="T81" fmla="*/ 93663 h 118"/>
              <a:gd name="T82" fmla="*/ 85725 w 71"/>
              <a:gd name="T83" fmla="*/ 93663 h 118"/>
              <a:gd name="T84" fmla="*/ 80963 w 71"/>
              <a:gd name="T85" fmla="*/ 93663 h 118"/>
              <a:gd name="T86" fmla="*/ 76200 w 71"/>
              <a:gd name="T87" fmla="*/ 92869 h 118"/>
              <a:gd name="T88" fmla="*/ 73025 w 71"/>
              <a:gd name="T89" fmla="*/ 90488 h 118"/>
              <a:gd name="T90" fmla="*/ 71438 w 71"/>
              <a:gd name="T91" fmla="*/ 88900 h 118"/>
              <a:gd name="T92" fmla="*/ 71438 w 71"/>
              <a:gd name="T93" fmla="*/ 86519 h 118"/>
              <a:gd name="T94" fmla="*/ 69850 w 71"/>
              <a:gd name="T95" fmla="*/ 82550 h 118"/>
              <a:gd name="T96" fmla="*/ 69850 w 71"/>
              <a:gd name="T97" fmla="*/ 80169 h 118"/>
              <a:gd name="T98" fmla="*/ 68263 w 71"/>
              <a:gd name="T99" fmla="*/ 76200 h 118"/>
              <a:gd name="T100" fmla="*/ 68263 w 71"/>
              <a:gd name="T101" fmla="*/ 73819 h 118"/>
              <a:gd name="T102" fmla="*/ 60325 w 71"/>
              <a:gd name="T103" fmla="*/ 65882 h 118"/>
              <a:gd name="T104" fmla="*/ 50800 w 71"/>
              <a:gd name="T105" fmla="*/ 58738 h 118"/>
              <a:gd name="T106" fmla="*/ 42863 w 71"/>
              <a:gd name="T107" fmla="*/ 52388 h 118"/>
              <a:gd name="T108" fmla="*/ 34925 w 71"/>
              <a:gd name="T109" fmla="*/ 46038 h 118"/>
              <a:gd name="T110" fmla="*/ 26988 w 71"/>
              <a:gd name="T111" fmla="*/ 38100 h 118"/>
              <a:gd name="T112" fmla="*/ 20638 w 71"/>
              <a:gd name="T113" fmla="*/ 31750 h 118"/>
              <a:gd name="T114" fmla="*/ 15875 w 71"/>
              <a:gd name="T115" fmla="*/ 23813 h 118"/>
              <a:gd name="T116" fmla="*/ 7938 w 71"/>
              <a:gd name="T117" fmla="*/ 16669 h 118"/>
              <a:gd name="T118" fmla="*/ 3175 w 71"/>
              <a:gd name="T119" fmla="*/ 8731 h 118"/>
              <a:gd name="T120" fmla="*/ 0 w 71"/>
              <a:gd name="T121" fmla="*/ 0 h 118"/>
              <a:gd name="T122" fmla="*/ 0 w 71"/>
              <a:gd name="T123" fmla="*/ 0 h 11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71" h="118">
                <a:moveTo>
                  <a:pt x="0" y="0"/>
                </a:moveTo>
                <a:lnTo>
                  <a:pt x="9" y="6"/>
                </a:lnTo>
                <a:lnTo>
                  <a:pt x="16" y="16"/>
                </a:lnTo>
                <a:lnTo>
                  <a:pt x="22" y="27"/>
                </a:lnTo>
                <a:lnTo>
                  <a:pt x="27" y="40"/>
                </a:lnTo>
                <a:lnTo>
                  <a:pt x="31" y="54"/>
                </a:lnTo>
                <a:lnTo>
                  <a:pt x="37" y="67"/>
                </a:lnTo>
                <a:lnTo>
                  <a:pt x="41" y="80"/>
                </a:lnTo>
                <a:lnTo>
                  <a:pt x="46" y="91"/>
                </a:lnTo>
                <a:lnTo>
                  <a:pt x="53" y="99"/>
                </a:lnTo>
                <a:lnTo>
                  <a:pt x="60" y="106"/>
                </a:lnTo>
                <a:lnTo>
                  <a:pt x="61" y="104"/>
                </a:lnTo>
                <a:lnTo>
                  <a:pt x="62" y="102"/>
                </a:lnTo>
                <a:lnTo>
                  <a:pt x="62" y="99"/>
                </a:lnTo>
                <a:lnTo>
                  <a:pt x="62" y="98"/>
                </a:lnTo>
                <a:lnTo>
                  <a:pt x="62" y="96"/>
                </a:lnTo>
                <a:lnTo>
                  <a:pt x="62" y="94"/>
                </a:lnTo>
                <a:lnTo>
                  <a:pt x="62" y="93"/>
                </a:lnTo>
                <a:lnTo>
                  <a:pt x="62" y="90"/>
                </a:lnTo>
                <a:lnTo>
                  <a:pt x="62" y="88"/>
                </a:lnTo>
                <a:lnTo>
                  <a:pt x="62" y="86"/>
                </a:lnTo>
                <a:lnTo>
                  <a:pt x="64" y="86"/>
                </a:lnTo>
                <a:lnTo>
                  <a:pt x="64" y="88"/>
                </a:lnTo>
                <a:lnTo>
                  <a:pt x="65" y="88"/>
                </a:lnTo>
                <a:lnTo>
                  <a:pt x="66" y="88"/>
                </a:lnTo>
                <a:lnTo>
                  <a:pt x="67" y="90"/>
                </a:lnTo>
                <a:lnTo>
                  <a:pt x="68" y="90"/>
                </a:lnTo>
                <a:lnTo>
                  <a:pt x="69" y="90"/>
                </a:lnTo>
                <a:lnTo>
                  <a:pt x="70" y="90"/>
                </a:lnTo>
                <a:lnTo>
                  <a:pt x="71" y="90"/>
                </a:lnTo>
                <a:lnTo>
                  <a:pt x="71" y="94"/>
                </a:lnTo>
                <a:lnTo>
                  <a:pt x="71" y="99"/>
                </a:lnTo>
                <a:lnTo>
                  <a:pt x="71" y="102"/>
                </a:lnTo>
                <a:lnTo>
                  <a:pt x="70" y="107"/>
                </a:lnTo>
                <a:lnTo>
                  <a:pt x="69" y="110"/>
                </a:lnTo>
                <a:lnTo>
                  <a:pt x="68" y="112"/>
                </a:lnTo>
                <a:lnTo>
                  <a:pt x="66" y="115"/>
                </a:lnTo>
                <a:lnTo>
                  <a:pt x="64" y="117"/>
                </a:lnTo>
                <a:lnTo>
                  <a:pt x="61" y="118"/>
                </a:lnTo>
                <a:lnTo>
                  <a:pt x="58" y="118"/>
                </a:lnTo>
                <a:lnTo>
                  <a:pt x="54" y="118"/>
                </a:lnTo>
                <a:lnTo>
                  <a:pt x="51" y="118"/>
                </a:lnTo>
                <a:lnTo>
                  <a:pt x="48" y="117"/>
                </a:lnTo>
                <a:lnTo>
                  <a:pt x="46" y="114"/>
                </a:lnTo>
                <a:lnTo>
                  <a:pt x="45" y="112"/>
                </a:lnTo>
                <a:lnTo>
                  <a:pt x="45" y="109"/>
                </a:lnTo>
                <a:lnTo>
                  <a:pt x="44" y="104"/>
                </a:lnTo>
                <a:lnTo>
                  <a:pt x="44" y="101"/>
                </a:lnTo>
                <a:lnTo>
                  <a:pt x="43" y="96"/>
                </a:lnTo>
                <a:lnTo>
                  <a:pt x="43" y="93"/>
                </a:lnTo>
                <a:lnTo>
                  <a:pt x="38" y="83"/>
                </a:lnTo>
                <a:lnTo>
                  <a:pt x="32" y="74"/>
                </a:lnTo>
                <a:lnTo>
                  <a:pt x="27" y="66"/>
                </a:lnTo>
                <a:lnTo>
                  <a:pt x="22" y="58"/>
                </a:lnTo>
                <a:lnTo>
                  <a:pt x="17" y="48"/>
                </a:lnTo>
                <a:lnTo>
                  <a:pt x="13" y="40"/>
                </a:lnTo>
                <a:lnTo>
                  <a:pt x="10" y="30"/>
                </a:lnTo>
                <a:lnTo>
                  <a:pt x="5" y="21"/>
                </a:lnTo>
                <a:lnTo>
                  <a:pt x="2" y="1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0" name="Freeform 90"/>
          <p:cNvSpPr>
            <a:spLocks/>
          </p:cNvSpPr>
          <p:nvPr/>
        </p:nvSpPr>
        <p:spPr bwMode="auto">
          <a:xfrm>
            <a:off x="4302125" y="657225"/>
            <a:ext cx="368300" cy="192088"/>
          </a:xfrm>
          <a:custGeom>
            <a:avLst/>
            <a:gdLst>
              <a:gd name="T0" fmla="*/ 136525 w 232"/>
              <a:gd name="T1" fmla="*/ 17535 h 241"/>
              <a:gd name="T2" fmla="*/ 180975 w 232"/>
              <a:gd name="T3" fmla="*/ 3985 h 241"/>
              <a:gd name="T4" fmla="*/ 231775 w 232"/>
              <a:gd name="T5" fmla="*/ 0 h 241"/>
              <a:gd name="T6" fmla="*/ 280988 w 232"/>
              <a:gd name="T7" fmla="*/ 10362 h 241"/>
              <a:gd name="T8" fmla="*/ 315913 w 232"/>
              <a:gd name="T9" fmla="*/ 44635 h 241"/>
              <a:gd name="T10" fmla="*/ 339725 w 232"/>
              <a:gd name="T11" fmla="*/ 81299 h 241"/>
              <a:gd name="T12" fmla="*/ 368300 w 232"/>
              <a:gd name="T13" fmla="*/ 115572 h 241"/>
              <a:gd name="T14" fmla="*/ 333375 w 232"/>
              <a:gd name="T15" fmla="*/ 137889 h 241"/>
              <a:gd name="T16" fmla="*/ 293688 w 232"/>
              <a:gd name="T17" fmla="*/ 159409 h 241"/>
              <a:gd name="T18" fmla="*/ 254000 w 232"/>
              <a:gd name="T19" fmla="*/ 183320 h 241"/>
              <a:gd name="T20" fmla="*/ 225425 w 232"/>
              <a:gd name="T21" fmla="*/ 180929 h 241"/>
              <a:gd name="T22" fmla="*/ 263525 w 232"/>
              <a:gd name="T23" fmla="*/ 155424 h 241"/>
              <a:gd name="T24" fmla="*/ 307975 w 232"/>
              <a:gd name="T25" fmla="*/ 137889 h 241"/>
              <a:gd name="T26" fmla="*/ 341313 w 232"/>
              <a:gd name="T27" fmla="*/ 110789 h 241"/>
              <a:gd name="T28" fmla="*/ 298450 w 232"/>
              <a:gd name="T29" fmla="*/ 118760 h 241"/>
              <a:gd name="T30" fmla="*/ 252413 w 232"/>
              <a:gd name="T31" fmla="*/ 137889 h 241"/>
              <a:gd name="T32" fmla="*/ 207963 w 232"/>
              <a:gd name="T33" fmla="*/ 160206 h 241"/>
              <a:gd name="T34" fmla="*/ 179388 w 232"/>
              <a:gd name="T35" fmla="*/ 178538 h 241"/>
              <a:gd name="T36" fmla="*/ 169863 w 232"/>
              <a:gd name="T37" fmla="*/ 176944 h 241"/>
              <a:gd name="T38" fmla="*/ 163513 w 232"/>
              <a:gd name="T39" fmla="*/ 176147 h 241"/>
              <a:gd name="T40" fmla="*/ 163513 w 232"/>
              <a:gd name="T41" fmla="*/ 166583 h 241"/>
              <a:gd name="T42" fmla="*/ 276225 w 232"/>
              <a:gd name="T43" fmla="*/ 102022 h 241"/>
              <a:gd name="T44" fmla="*/ 258763 w 232"/>
              <a:gd name="T45" fmla="*/ 100428 h 241"/>
              <a:gd name="T46" fmla="*/ 241300 w 232"/>
              <a:gd name="T47" fmla="*/ 102819 h 241"/>
              <a:gd name="T48" fmla="*/ 219075 w 232"/>
              <a:gd name="T49" fmla="*/ 110789 h 241"/>
              <a:gd name="T50" fmla="*/ 214313 w 232"/>
              <a:gd name="T51" fmla="*/ 113180 h 241"/>
              <a:gd name="T52" fmla="*/ 220663 w 232"/>
              <a:gd name="T53" fmla="*/ 108398 h 241"/>
              <a:gd name="T54" fmla="*/ 223838 w 232"/>
              <a:gd name="T55" fmla="*/ 102022 h 241"/>
              <a:gd name="T56" fmla="*/ 209550 w 232"/>
              <a:gd name="T57" fmla="*/ 94051 h 241"/>
              <a:gd name="T58" fmla="*/ 192088 w 232"/>
              <a:gd name="T59" fmla="*/ 96443 h 241"/>
              <a:gd name="T60" fmla="*/ 176213 w 232"/>
              <a:gd name="T61" fmla="*/ 104413 h 241"/>
              <a:gd name="T62" fmla="*/ 155575 w 232"/>
              <a:gd name="T63" fmla="*/ 112383 h 241"/>
              <a:gd name="T64" fmla="*/ 134938 w 232"/>
              <a:gd name="T65" fmla="*/ 125136 h 241"/>
              <a:gd name="T66" fmla="*/ 112713 w 232"/>
              <a:gd name="T67" fmla="*/ 138686 h 241"/>
              <a:gd name="T68" fmla="*/ 85725 w 232"/>
              <a:gd name="T69" fmla="*/ 146656 h 241"/>
              <a:gd name="T70" fmla="*/ 117475 w 232"/>
              <a:gd name="T71" fmla="*/ 123542 h 241"/>
              <a:gd name="T72" fmla="*/ 157163 w 232"/>
              <a:gd name="T73" fmla="*/ 104413 h 241"/>
              <a:gd name="T74" fmla="*/ 188913 w 232"/>
              <a:gd name="T75" fmla="*/ 82893 h 241"/>
              <a:gd name="T76" fmla="*/ 163513 w 232"/>
              <a:gd name="T77" fmla="*/ 80502 h 241"/>
              <a:gd name="T78" fmla="*/ 117475 w 232"/>
              <a:gd name="T79" fmla="*/ 100428 h 241"/>
              <a:gd name="T80" fmla="*/ 74613 w 232"/>
              <a:gd name="T81" fmla="*/ 121948 h 241"/>
              <a:gd name="T82" fmla="*/ 52388 w 232"/>
              <a:gd name="T83" fmla="*/ 121948 h 241"/>
              <a:gd name="T84" fmla="*/ 85725 w 232"/>
              <a:gd name="T85" fmla="*/ 102022 h 241"/>
              <a:gd name="T86" fmla="*/ 122238 w 232"/>
              <a:gd name="T87" fmla="*/ 86878 h 241"/>
              <a:gd name="T88" fmla="*/ 153988 w 232"/>
              <a:gd name="T89" fmla="*/ 64561 h 241"/>
              <a:gd name="T90" fmla="*/ 130175 w 232"/>
              <a:gd name="T91" fmla="*/ 58184 h 241"/>
              <a:gd name="T92" fmla="*/ 109538 w 232"/>
              <a:gd name="T93" fmla="*/ 67749 h 241"/>
              <a:gd name="T94" fmla="*/ 88900 w 232"/>
              <a:gd name="T95" fmla="*/ 76516 h 241"/>
              <a:gd name="T96" fmla="*/ 66675 w 232"/>
              <a:gd name="T97" fmla="*/ 86878 h 241"/>
              <a:gd name="T98" fmla="*/ 42863 w 232"/>
              <a:gd name="T99" fmla="*/ 102819 h 241"/>
              <a:gd name="T100" fmla="*/ 19050 w 232"/>
              <a:gd name="T101" fmla="*/ 113180 h 241"/>
              <a:gd name="T102" fmla="*/ 7938 w 232"/>
              <a:gd name="T103" fmla="*/ 100428 h 241"/>
              <a:gd name="T104" fmla="*/ 47625 w 232"/>
              <a:gd name="T105" fmla="*/ 80502 h 241"/>
              <a:gd name="T106" fmla="*/ 90488 w 232"/>
              <a:gd name="T107" fmla="*/ 63764 h 241"/>
              <a:gd name="T108" fmla="*/ 112713 w 232"/>
              <a:gd name="T109" fmla="*/ 34273 h 241"/>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232" h="241">
                <a:moveTo>
                  <a:pt x="71" y="43"/>
                </a:moveTo>
                <a:lnTo>
                  <a:pt x="78" y="32"/>
                </a:lnTo>
                <a:lnTo>
                  <a:pt x="86" y="22"/>
                </a:lnTo>
                <a:lnTo>
                  <a:pt x="96" y="14"/>
                </a:lnTo>
                <a:lnTo>
                  <a:pt x="104" y="9"/>
                </a:lnTo>
                <a:lnTo>
                  <a:pt x="114" y="5"/>
                </a:lnTo>
                <a:lnTo>
                  <a:pt x="125" y="3"/>
                </a:lnTo>
                <a:lnTo>
                  <a:pt x="135" y="1"/>
                </a:lnTo>
                <a:lnTo>
                  <a:pt x="146" y="0"/>
                </a:lnTo>
                <a:lnTo>
                  <a:pt x="157" y="0"/>
                </a:lnTo>
                <a:lnTo>
                  <a:pt x="168" y="1"/>
                </a:lnTo>
                <a:lnTo>
                  <a:pt x="177" y="13"/>
                </a:lnTo>
                <a:lnTo>
                  <a:pt x="186" y="25"/>
                </a:lnTo>
                <a:lnTo>
                  <a:pt x="192" y="40"/>
                </a:lnTo>
                <a:lnTo>
                  <a:pt x="199" y="56"/>
                </a:lnTo>
                <a:lnTo>
                  <a:pt x="204" y="70"/>
                </a:lnTo>
                <a:lnTo>
                  <a:pt x="209" y="86"/>
                </a:lnTo>
                <a:lnTo>
                  <a:pt x="214" y="102"/>
                </a:lnTo>
                <a:lnTo>
                  <a:pt x="219" y="118"/>
                </a:lnTo>
                <a:lnTo>
                  <a:pt x="225" y="133"/>
                </a:lnTo>
                <a:lnTo>
                  <a:pt x="232" y="145"/>
                </a:lnTo>
                <a:lnTo>
                  <a:pt x="226" y="155"/>
                </a:lnTo>
                <a:lnTo>
                  <a:pt x="218" y="165"/>
                </a:lnTo>
                <a:lnTo>
                  <a:pt x="210" y="173"/>
                </a:lnTo>
                <a:lnTo>
                  <a:pt x="202" y="182"/>
                </a:lnTo>
                <a:lnTo>
                  <a:pt x="194" y="190"/>
                </a:lnTo>
                <a:lnTo>
                  <a:pt x="185" y="200"/>
                </a:lnTo>
                <a:lnTo>
                  <a:pt x="176" y="209"/>
                </a:lnTo>
                <a:lnTo>
                  <a:pt x="168" y="219"/>
                </a:lnTo>
                <a:lnTo>
                  <a:pt x="160" y="230"/>
                </a:lnTo>
                <a:lnTo>
                  <a:pt x="153" y="241"/>
                </a:lnTo>
                <a:lnTo>
                  <a:pt x="138" y="241"/>
                </a:lnTo>
                <a:lnTo>
                  <a:pt x="142" y="227"/>
                </a:lnTo>
                <a:lnTo>
                  <a:pt x="149" y="214"/>
                </a:lnTo>
                <a:lnTo>
                  <a:pt x="157" y="205"/>
                </a:lnTo>
                <a:lnTo>
                  <a:pt x="166" y="195"/>
                </a:lnTo>
                <a:lnTo>
                  <a:pt x="175" y="187"/>
                </a:lnTo>
                <a:lnTo>
                  <a:pt x="185" y="181"/>
                </a:lnTo>
                <a:lnTo>
                  <a:pt x="194" y="173"/>
                </a:lnTo>
                <a:lnTo>
                  <a:pt x="202" y="163"/>
                </a:lnTo>
                <a:lnTo>
                  <a:pt x="210" y="152"/>
                </a:lnTo>
                <a:lnTo>
                  <a:pt x="215" y="139"/>
                </a:lnTo>
                <a:lnTo>
                  <a:pt x="206" y="133"/>
                </a:lnTo>
                <a:lnTo>
                  <a:pt x="197" y="141"/>
                </a:lnTo>
                <a:lnTo>
                  <a:pt x="188" y="149"/>
                </a:lnTo>
                <a:lnTo>
                  <a:pt x="178" y="157"/>
                </a:lnTo>
                <a:lnTo>
                  <a:pt x="169" y="165"/>
                </a:lnTo>
                <a:lnTo>
                  <a:pt x="159" y="173"/>
                </a:lnTo>
                <a:lnTo>
                  <a:pt x="149" y="182"/>
                </a:lnTo>
                <a:lnTo>
                  <a:pt x="141" y="192"/>
                </a:lnTo>
                <a:lnTo>
                  <a:pt x="131" y="201"/>
                </a:lnTo>
                <a:lnTo>
                  <a:pt x="122" y="213"/>
                </a:lnTo>
                <a:lnTo>
                  <a:pt x="114" y="225"/>
                </a:lnTo>
                <a:lnTo>
                  <a:pt x="113" y="224"/>
                </a:lnTo>
                <a:lnTo>
                  <a:pt x="111" y="222"/>
                </a:lnTo>
                <a:lnTo>
                  <a:pt x="110" y="222"/>
                </a:lnTo>
                <a:lnTo>
                  <a:pt x="107" y="222"/>
                </a:lnTo>
                <a:lnTo>
                  <a:pt x="106" y="222"/>
                </a:lnTo>
                <a:lnTo>
                  <a:pt x="104" y="221"/>
                </a:lnTo>
                <a:lnTo>
                  <a:pt x="103" y="221"/>
                </a:lnTo>
                <a:lnTo>
                  <a:pt x="103" y="217"/>
                </a:lnTo>
                <a:lnTo>
                  <a:pt x="103" y="214"/>
                </a:lnTo>
                <a:lnTo>
                  <a:pt x="103" y="209"/>
                </a:lnTo>
                <a:lnTo>
                  <a:pt x="178" y="136"/>
                </a:lnTo>
                <a:lnTo>
                  <a:pt x="176" y="131"/>
                </a:lnTo>
                <a:lnTo>
                  <a:pt x="174" y="128"/>
                </a:lnTo>
                <a:lnTo>
                  <a:pt x="171" y="126"/>
                </a:lnTo>
                <a:lnTo>
                  <a:pt x="168" y="125"/>
                </a:lnTo>
                <a:lnTo>
                  <a:pt x="163" y="126"/>
                </a:lnTo>
                <a:lnTo>
                  <a:pt x="159" y="126"/>
                </a:lnTo>
                <a:lnTo>
                  <a:pt x="155" y="128"/>
                </a:lnTo>
                <a:lnTo>
                  <a:pt x="152" y="129"/>
                </a:lnTo>
                <a:lnTo>
                  <a:pt x="147" y="131"/>
                </a:lnTo>
                <a:lnTo>
                  <a:pt x="144" y="133"/>
                </a:lnTo>
                <a:lnTo>
                  <a:pt x="138" y="139"/>
                </a:lnTo>
                <a:lnTo>
                  <a:pt x="136" y="141"/>
                </a:lnTo>
                <a:lnTo>
                  <a:pt x="135" y="142"/>
                </a:lnTo>
                <a:lnTo>
                  <a:pt x="136" y="141"/>
                </a:lnTo>
                <a:lnTo>
                  <a:pt x="138" y="139"/>
                </a:lnTo>
                <a:lnTo>
                  <a:pt x="139" y="136"/>
                </a:lnTo>
                <a:lnTo>
                  <a:pt x="140" y="134"/>
                </a:lnTo>
                <a:lnTo>
                  <a:pt x="141" y="131"/>
                </a:lnTo>
                <a:lnTo>
                  <a:pt x="141" y="128"/>
                </a:lnTo>
                <a:lnTo>
                  <a:pt x="140" y="126"/>
                </a:lnTo>
                <a:lnTo>
                  <a:pt x="135" y="121"/>
                </a:lnTo>
                <a:lnTo>
                  <a:pt x="132" y="118"/>
                </a:lnTo>
                <a:lnTo>
                  <a:pt x="129" y="118"/>
                </a:lnTo>
                <a:lnTo>
                  <a:pt x="125" y="118"/>
                </a:lnTo>
                <a:lnTo>
                  <a:pt x="121" y="121"/>
                </a:lnTo>
                <a:lnTo>
                  <a:pt x="118" y="125"/>
                </a:lnTo>
                <a:lnTo>
                  <a:pt x="114" y="128"/>
                </a:lnTo>
                <a:lnTo>
                  <a:pt x="111" y="131"/>
                </a:lnTo>
                <a:lnTo>
                  <a:pt x="106" y="134"/>
                </a:lnTo>
                <a:lnTo>
                  <a:pt x="103" y="136"/>
                </a:lnTo>
                <a:lnTo>
                  <a:pt x="98" y="141"/>
                </a:lnTo>
                <a:lnTo>
                  <a:pt x="93" y="145"/>
                </a:lnTo>
                <a:lnTo>
                  <a:pt x="89" y="152"/>
                </a:lnTo>
                <a:lnTo>
                  <a:pt x="85" y="157"/>
                </a:lnTo>
                <a:lnTo>
                  <a:pt x="79" y="163"/>
                </a:lnTo>
                <a:lnTo>
                  <a:pt x="75" y="169"/>
                </a:lnTo>
                <a:lnTo>
                  <a:pt x="71" y="174"/>
                </a:lnTo>
                <a:lnTo>
                  <a:pt x="65" y="179"/>
                </a:lnTo>
                <a:lnTo>
                  <a:pt x="60" y="182"/>
                </a:lnTo>
                <a:lnTo>
                  <a:pt x="54" y="184"/>
                </a:lnTo>
                <a:lnTo>
                  <a:pt x="60" y="174"/>
                </a:lnTo>
                <a:lnTo>
                  <a:pt x="66" y="165"/>
                </a:lnTo>
                <a:lnTo>
                  <a:pt x="74" y="155"/>
                </a:lnTo>
                <a:lnTo>
                  <a:pt x="83" y="147"/>
                </a:lnTo>
                <a:lnTo>
                  <a:pt x="90" y="139"/>
                </a:lnTo>
                <a:lnTo>
                  <a:pt x="99" y="131"/>
                </a:lnTo>
                <a:lnTo>
                  <a:pt x="106" y="123"/>
                </a:lnTo>
                <a:lnTo>
                  <a:pt x="113" y="113"/>
                </a:lnTo>
                <a:lnTo>
                  <a:pt x="119" y="104"/>
                </a:lnTo>
                <a:lnTo>
                  <a:pt x="125" y="94"/>
                </a:lnTo>
                <a:lnTo>
                  <a:pt x="114" y="96"/>
                </a:lnTo>
                <a:lnTo>
                  <a:pt x="103" y="101"/>
                </a:lnTo>
                <a:lnTo>
                  <a:pt x="93" y="107"/>
                </a:lnTo>
                <a:lnTo>
                  <a:pt x="84" y="117"/>
                </a:lnTo>
                <a:lnTo>
                  <a:pt x="74" y="126"/>
                </a:lnTo>
                <a:lnTo>
                  <a:pt x="65" y="136"/>
                </a:lnTo>
                <a:lnTo>
                  <a:pt x="56" y="145"/>
                </a:lnTo>
                <a:lnTo>
                  <a:pt x="47" y="153"/>
                </a:lnTo>
                <a:lnTo>
                  <a:pt x="37" y="160"/>
                </a:lnTo>
                <a:lnTo>
                  <a:pt x="28" y="165"/>
                </a:lnTo>
                <a:lnTo>
                  <a:pt x="33" y="153"/>
                </a:lnTo>
                <a:lnTo>
                  <a:pt x="38" y="144"/>
                </a:lnTo>
                <a:lnTo>
                  <a:pt x="46" y="136"/>
                </a:lnTo>
                <a:lnTo>
                  <a:pt x="54" y="128"/>
                </a:lnTo>
                <a:lnTo>
                  <a:pt x="61" y="121"/>
                </a:lnTo>
                <a:lnTo>
                  <a:pt x="69" y="115"/>
                </a:lnTo>
                <a:lnTo>
                  <a:pt x="77" y="109"/>
                </a:lnTo>
                <a:lnTo>
                  <a:pt x="84" y="101"/>
                </a:lnTo>
                <a:lnTo>
                  <a:pt x="91" y="91"/>
                </a:lnTo>
                <a:lnTo>
                  <a:pt x="97" y="81"/>
                </a:lnTo>
                <a:lnTo>
                  <a:pt x="91" y="75"/>
                </a:lnTo>
                <a:lnTo>
                  <a:pt x="87" y="73"/>
                </a:lnTo>
                <a:lnTo>
                  <a:pt x="82" y="73"/>
                </a:lnTo>
                <a:lnTo>
                  <a:pt x="77" y="77"/>
                </a:lnTo>
                <a:lnTo>
                  <a:pt x="73" y="80"/>
                </a:lnTo>
                <a:lnTo>
                  <a:pt x="69" y="85"/>
                </a:lnTo>
                <a:lnTo>
                  <a:pt x="64" y="89"/>
                </a:lnTo>
                <a:lnTo>
                  <a:pt x="60" y="93"/>
                </a:lnTo>
                <a:lnTo>
                  <a:pt x="56" y="96"/>
                </a:lnTo>
                <a:lnTo>
                  <a:pt x="51" y="97"/>
                </a:lnTo>
                <a:lnTo>
                  <a:pt x="46" y="102"/>
                </a:lnTo>
                <a:lnTo>
                  <a:pt x="42" y="109"/>
                </a:lnTo>
                <a:lnTo>
                  <a:pt x="36" y="117"/>
                </a:lnTo>
                <a:lnTo>
                  <a:pt x="32" y="123"/>
                </a:lnTo>
                <a:lnTo>
                  <a:pt x="27" y="129"/>
                </a:lnTo>
                <a:lnTo>
                  <a:pt x="22" y="136"/>
                </a:lnTo>
                <a:lnTo>
                  <a:pt x="17" y="141"/>
                </a:lnTo>
                <a:lnTo>
                  <a:pt x="12" y="142"/>
                </a:lnTo>
                <a:lnTo>
                  <a:pt x="6" y="142"/>
                </a:lnTo>
                <a:lnTo>
                  <a:pt x="0" y="139"/>
                </a:lnTo>
                <a:lnTo>
                  <a:pt x="5" y="126"/>
                </a:lnTo>
                <a:lnTo>
                  <a:pt x="13" y="117"/>
                </a:lnTo>
                <a:lnTo>
                  <a:pt x="21" y="109"/>
                </a:lnTo>
                <a:lnTo>
                  <a:pt x="30" y="101"/>
                </a:lnTo>
                <a:lnTo>
                  <a:pt x="40" y="94"/>
                </a:lnTo>
                <a:lnTo>
                  <a:pt x="48" y="88"/>
                </a:lnTo>
                <a:lnTo>
                  <a:pt x="57" y="80"/>
                </a:lnTo>
                <a:lnTo>
                  <a:pt x="63" y="70"/>
                </a:lnTo>
                <a:lnTo>
                  <a:pt x="68" y="59"/>
                </a:lnTo>
                <a:lnTo>
                  <a:pt x="71" y="43"/>
                </a:lnTo>
                <a:close/>
              </a:path>
            </a:pathLst>
          </a:custGeom>
          <a:solidFill>
            <a:srgbClr val="EFBD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1" name="Freeform 91"/>
          <p:cNvSpPr>
            <a:spLocks/>
          </p:cNvSpPr>
          <p:nvPr/>
        </p:nvSpPr>
        <p:spPr bwMode="auto">
          <a:xfrm>
            <a:off x="4314825" y="920750"/>
            <a:ext cx="68263" cy="74613"/>
          </a:xfrm>
          <a:custGeom>
            <a:avLst/>
            <a:gdLst>
              <a:gd name="T0" fmla="*/ 44450 w 43"/>
              <a:gd name="T1" fmla="*/ 0 h 94"/>
              <a:gd name="T2" fmla="*/ 50800 w 43"/>
              <a:gd name="T3" fmla="*/ 6350 h 94"/>
              <a:gd name="T4" fmla="*/ 55563 w 43"/>
              <a:gd name="T5" fmla="*/ 12700 h 94"/>
              <a:gd name="T6" fmla="*/ 60325 w 43"/>
              <a:gd name="T7" fmla="*/ 19050 h 94"/>
              <a:gd name="T8" fmla="*/ 63500 w 43"/>
              <a:gd name="T9" fmla="*/ 25400 h 94"/>
              <a:gd name="T10" fmla="*/ 65088 w 43"/>
              <a:gd name="T11" fmla="*/ 31750 h 94"/>
              <a:gd name="T12" fmla="*/ 66675 w 43"/>
              <a:gd name="T13" fmla="*/ 39688 h 94"/>
              <a:gd name="T14" fmla="*/ 68263 w 43"/>
              <a:gd name="T15" fmla="*/ 46038 h 94"/>
              <a:gd name="T16" fmla="*/ 68263 w 43"/>
              <a:gd name="T17" fmla="*/ 53182 h 94"/>
              <a:gd name="T18" fmla="*/ 68263 w 43"/>
              <a:gd name="T19" fmla="*/ 61119 h 94"/>
              <a:gd name="T20" fmla="*/ 68263 w 43"/>
              <a:gd name="T21" fmla="*/ 68263 h 94"/>
              <a:gd name="T22" fmla="*/ 63500 w 43"/>
              <a:gd name="T23" fmla="*/ 71438 h 94"/>
              <a:gd name="T24" fmla="*/ 58738 w 43"/>
              <a:gd name="T25" fmla="*/ 73819 h 94"/>
              <a:gd name="T26" fmla="*/ 53975 w 43"/>
              <a:gd name="T27" fmla="*/ 74613 h 94"/>
              <a:gd name="T28" fmla="*/ 47625 w 43"/>
              <a:gd name="T29" fmla="*/ 74613 h 94"/>
              <a:gd name="T30" fmla="*/ 42863 w 43"/>
              <a:gd name="T31" fmla="*/ 73819 h 94"/>
              <a:gd name="T32" fmla="*/ 38100 w 43"/>
              <a:gd name="T33" fmla="*/ 72232 h 94"/>
              <a:gd name="T34" fmla="*/ 31750 w 43"/>
              <a:gd name="T35" fmla="*/ 71438 h 94"/>
              <a:gd name="T36" fmla="*/ 25400 w 43"/>
              <a:gd name="T37" fmla="*/ 69850 h 94"/>
              <a:gd name="T38" fmla="*/ 20638 w 43"/>
              <a:gd name="T39" fmla="*/ 67469 h 94"/>
              <a:gd name="T40" fmla="*/ 17463 w 43"/>
              <a:gd name="T41" fmla="*/ 65882 h 94"/>
              <a:gd name="T42" fmla="*/ 7938 w 43"/>
              <a:gd name="T43" fmla="*/ 59532 h 94"/>
              <a:gd name="T44" fmla="*/ 1588 w 43"/>
              <a:gd name="T45" fmla="*/ 52388 h 94"/>
              <a:gd name="T46" fmla="*/ 0 w 43"/>
              <a:gd name="T47" fmla="*/ 46038 h 94"/>
              <a:gd name="T48" fmla="*/ 0 w 43"/>
              <a:gd name="T49" fmla="*/ 39688 h 94"/>
              <a:gd name="T50" fmla="*/ 3175 w 43"/>
              <a:gd name="T51" fmla="*/ 33338 h 94"/>
              <a:gd name="T52" fmla="*/ 9525 w 43"/>
              <a:gd name="T53" fmla="*/ 26988 h 94"/>
              <a:gd name="T54" fmla="*/ 14288 w 43"/>
              <a:gd name="T55" fmla="*/ 20638 h 94"/>
              <a:gd name="T56" fmla="*/ 20638 w 43"/>
              <a:gd name="T57" fmla="*/ 12700 h 94"/>
              <a:gd name="T58" fmla="*/ 25400 w 43"/>
              <a:gd name="T59" fmla="*/ 6350 h 94"/>
              <a:gd name="T60" fmla="*/ 31750 w 43"/>
              <a:gd name="T61" fmla="*/ 0 h 94"/>
              <a:gd name="T62" fmla="*/ 44450 w 43"/>
              <a:gd name="T63" fmla="*/ 0 h 94"/>
              <a:gd name="T64" fmla="*/ 44450 w 43"/>
              <a:gd name="T65" fmla="*/ 0 h 9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3" h="94">
                <a:moveTo>
                  <a:pt x="28" y="0"/>
                </a:moveTo>
                <a:lnTo>
                  <a:pt x="32" y="8"/>
                </a:lnTo>
                <a:lnTo>
                  <a:pt x="35" y="16"/>
                </a:lnTo>
                <a:lnTo>
                  <a:pt x="38" y="24"/>
                </a:lnTo>
                <a:lnTo>
                  <a:pt x="40" y="32"/>
                </a:lnTo>
                <a:lnTo>
                  <a:pt x="41" y="40"/>
                </a:lnTo>
                <a:lnTo>
                  <a:pt x="42" y="50"/>
                </a:lnTo>
                <a:lnTo>
                  <a:pt x="43" y="58"/>
                </a:lnTo>
                <a:lnTo>
                  <a:pt x="43" y="67"/>
                </a:lnTo>
                <a:lnTo>
                  <a:pt x="43" y="77"/>
                </a:lnTo>
                <a:lnTo>
                  <a:pt x="43" y="86"/>
                </a:lnTo>
                <a:lnTo>
                  <a:pt x="40" y="90"/>
                </a:lnTo>
                <a:lnTo>
                  <a:pt x="37" y="93"/>
                </a:lnTo>
                <a:lnTo>
                  <a:pt x="34" y="94"/>
                </a:lnTo>
                <a:lnTo>
                  <a:pt x="30" y="94"/>
                </a:lnTo>
                <a:lnTo>
                  <a:pt x="27" y="93"/>
                </a:lnTo>
                <a:lnTo>
                  <a:pt x="24" y="91"/>
                </a:lnTo>
                <a:lnTo>
                  <a:pt x="20" y="90"/>
                </a:lnTo>
                <a:lnTo>
                  <a:pt x="16" y="88"/>
                </a:lnTo>
                <a:lnTo>
                  <a:pt x="13" y="85"/>
                </a:lnTo>
                <a:lnTo>
                  <a:pt x="11" y="83"/>
                </a:lnTo>
                <a:lnTo>
                  <a:pt x="5" y="75"/>
                </a:lnTo>
                <a:lnTo>
                  <a:pt x="1" y="66"/>
                </a:lnTo>
                <a:lnTo>
                  <a:pt x="0" y="58"/>
                </a:lnTo>
                <a:lnTo>
                  <a:pt x="0" y="50"/>
                </a:lnTo>
                <a:lnTo>
                  <a:pt x="2" y="42"/>
                </a:lnTo>
                <a:lnTo>
                  <a:pt x="6" y="34"/>
                </a:lnTo>
                <a:lnTo>
                  <a:pt x="9" y="26"/>
                </a:lnTo>
                <a:lnTo>
                  <a:pt x="13" y="16"/>
                </a:lnTo>
                <a:lnTo>
                  <a:pt x="16" y="8"/>
                </a:lnTo>
                <a:lnTo>
                  <a:pt x="20" y="0"/>
                </a:lnTo>
                <a:lnTo>
                  <a:pt x="28" y="0"/>
                </a:lnTo>
                <a:close/>
              </a:path>
            </a:pathLst>
          </a:custGeom>
          <a:solidFill>
            <a:srgbClr val="99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2" name="Freeform 92"/>
          <p:cNvSpPr>
            <a:spLocks/>
          </p:cNvSpPr>
          <p:nvPr/>
        </p:nvSpPr>
        <p:spPr bwMode="auto">
          <a:xfrm>
            <a:off x="4379913" y="873125"/>
            <a:ext cx="147637" cy="93663"/>
          </a:xfrm>
          <a:custGeom>
            <a:avLst/>
            <a:gdLst>
              <a:gd name="T0" fmla="*/ 0 w 93"/>
              <a:gd name="T1" fmla="*/ 25187 h 119"/>
              <a:gd name="T2" fmla="*/ 9525 w 93"/>
              <a:gd name="T3" fmla="*/ 22825 h 119"/>
              <a:gd name="T4" fmla="*/ 15875 w 93"/>
              <a:gd name="T5" fmla="*/ 21251 h 119"/>
              <a:gd name="T6" fmla="*/ 20637 w 93"/>
              <a:gd name="T7" fmla="*/ 24400 h 119"/>
              <a:gd name="T8" fmla="*/ 23812 w 93"/>
              <a:gd name="T9" fmla="*/ 27548 h 119"/>
              <a:gd name="T10" fmla="*/ 30162 w 93"/>
              <a:gd name="T11" fmla="*/ 31483 h 119"/>
              <a:gd name="T12" fmla="*/ 33337 w 93"/>
              <a:gd name="T13" fmla="*/ 35419 h 119"/>
              <a:gd name="T14" fmla="*/ 36512 w 93"/>
              <a:gd name="T15" fmla="*/ 39354 h 119"/>
              <a:gd name="T16" fmla="*/ 41275 w 93"/>
              <a:gd name="T17" fmla="*/ 40141 h 119"/>
              <a:gd name="T18" fmla="*/ 47625 w 93"/>
              <a:gd name="T19" fmla="*/ 40141 h 119"/>
              <a:gd name="T20" fmla="*/ 55562 w 93"/>
              <a:gd name="T21" fmla="*/ 37780 h 119"/>
              <a:gd name="T22" fmla="*/ 57150 w 93"/>
              <a:gd name="T23" fmla="*/ 33058 h 119"/>
              <a:gd name="T24" fmla="*/ 58737 w 93"/>
              <a:gd name="T25" fmla="*/ 27548 h 119"/>
              <a:gd name="T26" fmla="*/ 60325 w 93"/>
              <a:gd name="T27" fmla="*/ 22825 h 119"/>
              <a:gd name="T28" fmla="*/ 61912 w 93"/>
              <a:gd name="T29" fmla="*/ 18103 h 119"/>
              <a:gd name="T30" fmla="*/ 63500 w 93"/>
              <a:gd name="T31" fmla="*/ 12593 h 119"/>
              <a:gd name="T32" fmla="*/ 65087 w 93"/>
              <a:gd name="T33" fmla="*/ 8658 h 119"/>
              <a:gd name="T34" fmla="*/ 68262 w 93"/>
              <a:gd name="T35" fmla="*/ 6297 h 119"/>
              <a:gd name="T36" fmla="*/ 74612 w 93"/>
              <a:gd name="T37" fmla="*/ 2361 h 119"/>
              <a:gd name="T38" fmla="*/ 80962 w 93"/>
              <a:gd name="T39" fmla="*/ 1574 h 119"/>
              <a:gd name="T40" fmla="*/ 88900 w 93"/>
              <a:gd name="T41" fmla="*/ 0 h 119"/>
              <a:gd name="T42" fmla="*/ 96837 w 93"/>
              <a:gd name="T43" fmla="*/ 0 h 119"/>
              <a:gd name="T44" fmla="*/ 103187 w 93"/>
              <a:gd name="T45" fmla="*/ 1574 h 119"/>
              <a:gd name="T46" fmla="*/ 109537 w 93"/>
              <a:gd name="T47" fmla="*/ 2361 h 119"/>
              <a:gd name="T48" fmla="*/ 114300 w 93"/>
              <a:gd name="T49" fmla="*/ 3935 h 119"/>
              <a:gd name="T50" fmla="*/ 122237 w 93"/>
              <a:gd name="T51" fmla="*/ 6297 h 119"/>
              <a:gd name="T52" fmla="*/ 127000 w 93"/>
              <a:gd name="T53" fmla="*/ 10232 h 119"/>
              <a:gd name="T54" fmla="*/ 131762 w 93"/>
              <a:gd name="T55" fmla="*/ 12593 h 119"/>
              <a:gd name="T56" fmla="*/ 136525 w 93"/>
              <a:gd name="T57" fmla="*/ 16529 h 119"/>
              <a:gd name="T58" fmla="*/ 141287 w 93"/>
              <a:gd name="T59" fmla="*/ 20464 h 119"/>
              <a:gd name="T60" fmla="*/ 144462 w 93"/>
              <a:gd name="T61" fmla="*/ 25187 h 119"/>
              <a:gd name="T62" fmla="*/ 146050 w 93"/>
              <a:gd name="T63" fmla="*/ 31483 h 119"/>
              <a:gd name="T64" fmla="*/ 147637 w 93"/>
              <a:gd name="T65" fmla="*/ 36993 h 119"/>
              <a:gd name="T66" fmla="*/ 146050 w 93"/>
              <a:gd name="T67" fmla="*/ 43290 h 119"/>
              <a:gd name="T68" fmla="*/ 144462 w 93"/>
              <a:gd name="T69" fmla="*/ 48012 h 119"/>
              <a:gd name="T70" fmla="*/ 141287 w 93"/>
              <a:gd name="T71" fmla="*/ 52735 h 119"/>
              <a:gd name="T72" fmla="*/ 136525 w 93"/>
              <a:gd name="T73" fmla="*/ 58244 h 119"/>
              <a:gd name="T74" fmla="*/ 130175 w 93"/>
              <a:gd name="T75" fmla="*/ 62180 h 119"/>
              <a:gd name="T76" fmla="*/ 125412 w 93"/>
              <a:gd name="T77" fmla="*/ 65328 h 119"/>
              <a:gd name="T78" fmla="*/ 119062 w 93"/>
              <a:gd name="T79" fmla="*/ 69263 h 119"/>
              <a:gd name="T80" fmla="*/ 109537 w 93"/>
              <a:gd name="T81" fmla="*/ 73199 h 119"/>
              <a:gd name="T82" fmla="*/ 100012 w 93"/>
              <a:gd name="T83" fmla="*/ 71625 h 119"/>
              <a:gd name="T84" fmla="*/ 90487 w 93"/>
              <a:gd name="T85" fmla="*/ 70838 h 119"/>
              <a:gd name="T86" fmla="*/ 84137 w 93"/>
              <a:gd name="T87" fmla="*/ 71625 h 119"/>
              <a:gd name="T88" fmla="*/ 77787 w 93"/>
              <a:gd name="T89" fmla="*/ 74773 h 119"/>
              <a:gd name="T90" fmla="*/ 71437 w 93"/>
              <a:gd name="T91" fmla="*/ 77134 h 119"/>
              <a:gd name="T92" fmla="*/ 65087 w 93"/>
              <a:gd name="T93" fmla="*/ 79495 h 119"/>
              <a:gd name="T94" fmla="*/ 60325 w 93"/>
              <a:gd name="T95" fmla="*/ 83431 h 119"/>
              <a:gd name="T96" fmla="*/ 55562 w 93"/>
              <a:gd name="T97" fmla="*/ 87366 h 119"/>
              <a:gd name="T98" fmla="*/ 47625 w 93"/>
              <a:gd name="T99" fmla="*/ 89728 h 119"/>
              <a:gd name="T100" fmla="*/ 41275 w 93"/>
              <a:gd name="T101" fmla="*/ 93663 h 119"/>
              <a:gd name="T102" fmla="*/ 38100 w 93"/>
              <a:gd name="T103" fmla="*/ 87366 h 119"/>
              <a:gd name="T104" fmla="*/ 34925 w 93"/>
              <a:gd name="T105" fmla="*/ 79495 h 119"/>
              <a:gd name="T106" fmla="*/ 31750 w 93"/>
              <a:gd name="T107" fmla="*/ 73199 h 119"/>
              <a:gd name="T108" fmla="*/ 25400 w 93"/>
              <a:gd name="T109" fmla="*/ 66902 h 119"/>
              <a:gd name="T110" fmla="*/ 20637 w 93"/>
              <a:gd name="T111" fmla="*/ 60605 h 119"/>
              <a:gd name="T112" fmla="*/ 15875 w 93"/>
              <a:gd name="T113" fmla="*/ 52735 h 119"/>
              <a:gd name="T114" fmla="*/ 11112 w 93"/>
              <a:gd name="T115" fmla="*/ 46438 h 119"/>
              <a:gd name="T116" fmla="*/ 7937 w 93"/>
              <a:gd name="T117" fmla="*/ 39354 h 119"/>
              <a:gd name="T118" fmla="*/ 1587 w 93"/>
              <a:gd name="T119" fmla="*/ 33058 h 119"/>
              <a:gd name="T120" fmla="*/ 0 w 93"/>
              <a:gd name="T121" fmla="*/ 25187 h 119"/>
              <a:gd name="T122" fmla="*/ 0 w 93"/>
              <a:gd name="T123" fmla="*/ 25187 h 11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93" h="119">
                <a:moveTo>
                  <a:pt x="0" y="32"/>
                </a:moveTo>
                <a:lnTo>
                  <a:pt x="6" y="29"/>
                </a:lnTo>
                <a:lnTo>
                  <a:pt x="10" y="27"/>
                </a:lnTo>
                <a:lnTo>
                  <a:pt x="13" y="31"/>
                </a:lnTo>
                <a:lnTo>
                  <a:pt x="15" y="35"/>
                </a:lnTo>
                <a:lnTo>
                  <a:pt x="19" y="40"/>
                </a:lnTo>
                <a:lnTo>
                  <a:pt x="21" y="45"/>
                </a:lnTo>
                <a:lnTo>
                  <a:pt x="23" y="50"/>
                </a:lnTo>
                <a:lnTo>
                  <a:pt x="26" y="51"/>
                </a:lnTo>
                <a:lnTo>
                  <a:pt x="30" y="51"/>
                </a:lnTo>
                <a:lnTo>
                  <a:pt x="35" y="48"/>
                </a:lnTo>
                <a:lnTo>
                  <a:pt x="36" y="42"/>
                </a:lnTo>
                <a:lnTo>
                  <a:pt x="37" y="35"/>
                </a:lnTo>
                <a:lnTo>
                  <a:pt x="38" y="29"/>
                </a:lnTo>
                <a:lnTo>
                  <a:pt x="39" y="23"/>
                </a:lnTo>
                <a:lnTo>
                  <a:pt x="40" y="16"/>
                </a:lnTo>
                <a:lnTo>
                  <a:pt x="41" y="11"/>
                </a:lnTo>
                <a:lnTo>
                  <a:pt x="43" y="8"/>
                </a:lnTo>
                <a:lnTo>
                  <a:pt x="47" y="3"/>
                </a:lnTo>
                <a:lnTo>
                  <a:pt x="51" y="2"/>
                </a:lnTo>
                <a:lnTo>
                  <a:pt x="56" y="0"/>
                </a:lnTo>
                <a:lnTo>
                  <a:pt x="61" y="0"/>
                </a:lnTo>
                <a:lnTo>
                  <a:pt x="65" y="2"/>
                </a:lnTo>
                <a:lnTo>
                  <a:pt x="69" y="3"/>
                </a:lnTo>
                <a:lnTo>
                  <a:pt x="72" y="5"/>
                </a:lnTo>
                <a:lnTo>
                  <a:pt x="77" y="8"/>
                </a:lnTo>
                <a:lnTo>
                  <a:pt x="80" y="13"/>
                </a:lnTo>
                <a:lnTo>
                  <a:pt x="83" y="16"/>
                </a:lnTo>
                <a:lnTo>
                  <a:pt x="86" y="21"/>
                </a:lnTo>
                <a:lnTo>
                  <a:pt x="89" y="26"/>
                </a:lnTo>
                <a:lnTo>
                  <a:pt x="91" y="32"/>
                </a:lnTo>
                <a:lnTo>
                  <a:pt x="92" y="40"/>
                </a:lnTo>
                <a:lnTo>
                  <a:pt x="93" y="47"/>
                </a:lnTo>
                <a:lnTo>
                  <a:pt x="92" y="55"/>
                </a:lnTo>
                <a:lnTo>
                  <a:pt x="91" y="61"/>
                </a:lnTo>
                <a:lnTo>
                  <a:pt x="89" y="67"/>
                </a:lnTo>
                <a:lnTo>
                  <a:pt x="86" y="74"/>
                </a:lnTo>
                <a:lnTo>
                  <a:pt x="82" y="79"/>
                </a:lnTo>
                <a:lnTo>
                  <a:pt x="79" y="83"/>
                </a:lnTo>
                <a:lnTo>
                  <a:pt x="75" y="88"/>
                </a:lnTo>
                <a:lnTo>
                  <a:pt x="69" y="93"/>
                </a:lnTo>
                <a:lnTo>
                  <a:pt x="63" y="91"/>
                </a:lnTo>
                <a:lnTo>
                  <a:pt x="57" y="90"/>
                </a:lnTo>
                <a:lnTo>
                  <a:pt x="53" y="91"/>
                </a:lnTo>
                <a:lnTo>
                  <a:pt x="49" y="95"/>
                </a:lnTo>
                <a:lnTo>
                  <a:pt x="45" y="98"/>
                </a:lnTo>
                <a:lnTo>
                  <a:pt x="41" y="101"/>
                </a:lnTo>
                <a:lnTo>
                  <a:pt x="38" y="106"/>
                </a:lnTo>
                <a:lnTo>
                  <a:pt x="35" y="111"/>
                </a:lnTo>
                <a:lnTo>
                  <a:pt x="30" y="114"/>
                </a:lnTo>
                <a:lnTo>
                  <a:pt x="26" y="119"/>
                </a:lnTo>
                <a:lnTo>
                  <a:pt x="24" y="111"/>
                </a:lnTo>
                <a:lnTo>
                  <a:pt x="22" y="101"/>
                </a:lnTo>
                <a:lnTo>
                  <a:pt x="20" y="93"/>
                </a:lnTo>
                <a:lnTo>
                  <a:pt x="16" y="85"/>
                </a:lnTo>
                <a:lnTo>
                  <a:pt x="13" y="77"/>
                </a:lnTo>
                <a:lnTo>
                  <a:pt x="10" y="67"/>
                </a:lnTo>
                <a:lnTo>
                  <a:pt x="7" y="59"/>
                </a:lnTo>
                <a:lnTo>
                  <a:pt x="5" y="50"/>
                </a:lnTo>
                <a:lnTo>
                  <a:pt x="1" y="42"/>
                </a:lnTo>
                <a:lnTo>
                  <a:pt x="0" y="32"/>
                </a:lnTo>
                <a:close/>
              </a:path>
            </a:pathLst>
          </a:cu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3" name="Freeform 93"/>
          <p:cNvSpPr>
            <a:spLocks/>
          </p:cNvSpPr>
          <p:nvPr/>
        </p:nvSpPr>
        <p:spPr bwMode="auto">
          <a:xfrm>
            <a:off x="4383088" y="841375"/>
            <a:ext cx="17462" cy="11113"/>
          </a:xfrm>
          <a:custGeom>
            <a:avLst/>
            <a:gdLst>
              <a:gd name="T0" fmla="*/ 17462 w 11"/>
              <a:gd name="T1" fmla="*/ 11113 h 13"/>
              <a:gd name="T2" fmla="*/ 0 w 11"/>
              <a:gd name="T3" fmla="*/ 2565 h 13"/>
              <a:gd name="T4" fmla="*/ 4762 w 11"/>
              <a:gd name="T5" fmla="*/ 0 h 13"/>
              <a:gd name="T6" fmla="*/ 17462 w 11"/>
              <a:gd name="T7" fmla="*/ 11113 h 13"/>
              <a:gd name="T8" fmla="*/ 17462 w 11"/>
              <a:gd name="T9" fmla="*/ 11113 h 1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13">
                <a:moveTo>
                  <a:pt x="11" y="13"/>
                </a:moveTo>
                <a:lnTo>
                  <a:pt x="0" y="3"/>
                </a:lnTo>
                <a:lnTo>
                  <a:pt x="3" y="0"/>
                </a:lnTo>
                <a:lnTo>
                  <a:pt x="11" y="1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4" name="Freeform 94"/>
          <p:cNvSpPr>
            <a:spLocks/>
          </p:cNvSpPr>
          <p:nvPr/>
        </p:nvSpPr>
        <p:spPr bwMode="auto">
          <a:xfrm>
            <a:off x="4424363" y="844550"/>
            <a:ext cx="17462" cy="4763"/>
          </a:xfrm>
          <a:custGeom>
            <a:avLst/>
            <a:gdLst>
              <a:gd name="T0" fmla="*/ 0 w 11"/>
              <a:gd name="T1" fmla="*/ 3969 h 6"/>
              <a:gd name="T2" fmla="*/ 0 w 11"/>
              <a:gd name="T3" fmla="*/ 0 h 6"/>
              <a:gd name="T4" fmla="*/ 17462 w 11"/>
              <a:gd name="T5" fmla="*/ 0 h 6"/>
              <a:gd name="T6" fmla="*/ 17462 w 11"/>
              <a:gd name="T7" fmla="*/ 4763 h 6"/>
              <a:gd name="T8" fmla="*/ 0 w 11"/>
              <a:gd name="T9" fmla="*/ 4763 h 6"/>
              <a:gd name="T10" fmla="*/ 0 w 11"/>
              <a:gd name="T11" fmla="*/ 4763 h 6"/>
              <a:gd name="T12" fmla="*/ 0 w 11"/>
              <a:gd name="T13" fmla="*/ 3969 h 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 h="6">
                <a:moveTo>
                  <a:pt x="0" y="5"/>
                </a:moveTo>
                <a:lnTo>
                  <a:pt x="0" y="0"/>
                </a:lnTo>
                <a:lnTo>
                  <a:pt x="11" y="0"/>
                </a:lnTo>
                <a:lnTo>
                  <a:pt x="11" y="6"/>
                </a:lnTo>
                <a:lnTo>
                  <a:pt x="0" y="6"/>
                </a:lnTo>
                <a:lnTo>
                  <a:pt x="0"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5" name="Freeform 95"/>
          <p:cNvSpPr>
            <a:spLocks/>
          </p:cNvSpPr>
          <p:nvPr/>
        </p:nvSpPr>
        <p:spPr bwMode="auto">
          <a:xfrm>
            <a:off x="4424363" y="776288"/>
            <a:ext cx="82550" cy="42862"/>
          </a:xfrm>
          <a:custGeom>
            <a:avLst/>
            <a:gdLst>
              <a:gd name="T0" fmla="*/ 82550 w 52"/>
              <a:gd name="T1" fmla="*/ 0 h 54"/>
              <a:gd name="T2" fmla="*/ 74613 w 52"/>
              <a:gd name="T3" fmla="*/ 3175 h 54"/>
              <a:gd name="T4" fmla="*/ 65088 w 52"/>
              <a:gd name="T5" fmla="*/ 8731 h 54"/>
              <a:gd name="T6" fmla="*/ 58738 w 52"/>
              <a:gd name="T7" fmla="*/ 13494 h 54"/>
              <a:gd name="T8" fmla="*/ 49213 w 52"/>
              <a:gd name="T9" fmla="*/ 17462 h 54"/>
              <a:gd name="T10" fmla="*/ 41275 w 52"/>
              <a:gd name="T11" fmla="*/ 22225 h 54"/>
              <a:gd name="T12" fmla="*/ 33338 w 52"/>
              <a:gd name="T13" fmla="*/ 27781 h 54"/>
              <a:gd name="T14" fmla="*/ 23813 w 52"/>
              <a:gd name="T15" fmla="*/ 32543 h 54"/>
              <a:gd name="T16" fmla="*/ 17463 w 52"/>
              <a:gd name="T17" fmla="*/ 36512 h 54"/>
              <a:gd name="T18" fmla="*/ 9525 w 52"/>
              <a:gd name="T19" fmla="*/ 40481 h 54"/>
              <a:gd name="T20" fmla="*/ 0 w 52"/>
              <a:gd name="T21" fmla="*/ 42862 h 54"/>
              <a:gd name="T22" fmla="*/ 7938 w 52"/>
              <a:gd name="T23" fmla="*/ 36512 h 54"/>
              <a:gd name="T24" fmla="*/ 15875 w 52"/>
              <a:gd name="T25" fmla="*/ 31750 h 54"/>
              <a:gd name="T26" fmla="*/ 22225 w 52"/>
              <a:gd name="T27" fmla="*/ 26193 h 54"/>
              <a:gd name="T28" fmla="*/ 31750 w 52"/>
              <a:gd name="T29" fmla="*/ 21431 h 54"/>
              <a:gd name="T30" fmla="*/ 38100 w 52"/>
              <a:gd name="T31" fmla="*/ 15875 h 54"/>
              <a:gd name="T32" fmla="*/ 46038 w 52"/>
              <a:gd name="T33" fmla="*/ 12700 h 54"/>
              <a:gd name="T34" fmla="*/ 55563 w 52"/>
              <a:gd name="T35" fmla="*/ 8731 h 54"/>
              <a:gd name="T36" fmla="*/ 63500 w 52"/>
              <a:gd name="T37" fmla="*/ 4762 h 54"/>
              <a:gd name="T38" fmla="*/ 74613 w 52"/>
              <a:gd name="T39" fmla="*/ 2381 h 54"/>
              <a:gd name="T40" fmla="*/ 82550 w 52"/>
              <a:gd name="T41" fmla="*/ 0 h 54"/>
              <a:gd name="T42" fmla="*/ 82550 w 52"/>
              <a:gd name="T43" fmla="*/ 0 h 5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2" h="54">
                <a:moveTo>
                  <a:pt x="52" y="0"/>
                </a:moveTo>
                <a:lnTo>
                  <a:pt x="47" y="4"/>
                </a:lnTo>
                <a:lnTo>
                  <a:pt x="41" y="11"/>
                </a:lnTo>
                <a:lnTo>
                  <a:pt x="37" y="17"/>
                </a:lnTo>
                <a:lnTo>
                  <a:pt x="31" y="22"/>
                </a:lnTo>
                <a:lnTo>
                  <a:pt x="26" y="28"/>
                </a:lnTo>
                <a:lnTo>
                  <a:pt x="21" y="35"/>
                </a:lnTo>
                <a:lnTo>
                  <a:pt x="15" y="41"/>
                </a:lnTo>
                <a:lnTo>
                  <a:pt x="11" y="46"/>
                </a:lnTo>
                <a:lnTo>
                  <a:pt x="6" y="51"/>
                </a:lnTo>
                <a:lnTo>
                  <a:pt x="0" y="54"/>
                </a:lnTo>
                <a:lnTo>
                  <a:pt x="5" y="46"/>
                </a:lnTo>
                <a:lnTo>
                  <a:pt x="10" y="40"/>
                </a:lnTo>
                <a:lnTo>
                  <a:pt x="14" y="33"/>
                </a:lnTo>
                <a:lnTo>
                  <a:pt x="20" y="27"/>
                </a:lnTo>
                <a:lnTo>
                  <a:pt x="24" y="20"/>
                </a:lnTo>
                <a:lnTo>
                  <a:pt x="29" y="16"/>
                </a:lnTo>
                <a:lnTo>
                  <a:pt x="35" y="11"/>
                </a:lnTo>
                <a:lnTo>
                  <a:pt x="40" y="6"/>
                </a:lnTo>
                <a:lnTo>
                  <a:pt x="47" y="3"/>
                </a:lnTo>
                <a:lnTo>
                  <a:pt x="5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6" name="Freeform 96"/>
          <p:cNvSpPr>
            <a:spLocks/>
          </p:cNvSpPr>
          <p:nvPr/>
        </p:nvSpPr>
        <p:spPr bwMode="auto">
          <a:xfrm>
            <a:off x="4435475" y="911225"/>
            <a:ext cx="23813" cy="25400"/>
          </a:xfrm>
          <a:custGeom>
            <a:avLst/>
            <a:gdLst>
              <a:gd name="T0" fmla="*/ 6350 w 15"/>
              <a:gd name="T1" fmla="*/ 0 h 30"/>
              <a:gd name="T2" fmla="*/ 9525 w 15"/>
              <a:gd name="T3" fmla="*/ 847 h 30"/>
              <a:gd name="T4" fmla="*/ 12700 w 15"/>
              <a:gd name="T5" fmla="*/ 2540 h 30"/>
              <a:gd name="T6" fmla="*/ 15875 w 15"/>
              <a:gd name="T7" fmla="*/ 4233 h 30"/>
              <a:gd name="T8" fmla="*/ 20638 w 15"/>
              <a:gd name="T9" fmla="*/ 5080 h 30"/>
              <a:gd name="T10" fmla="*/ 22225 w 15"/>
              <a:gd name="T11" fmla="*/ 7620 h 30"/>
              <a:gd name="T12" fmla="*/ 23813 w 15"/>
              <a:gd name="T13" fmla="*/ 9313 h 30"/>
              <a:gd name="T14" fmla="*/ 23813 w 15"/>
              <a:gd name="T15" fmla="*/ 11853 h 30"/>
              <a:gd name="T16" fmla="*/ 23813 w 15"/>
              <a:gd name="T17" fmla="*/ 14393 h 30"/>
              <a:gd name="T18" fmla="*/ 22225 w 15"/>
              <a:gd name="T19" fmla="*/ 17780 h 30"/>
              <a:gd name="T20" fmla="*/ 20638 w 15"/>
              <a:gd name="T21" fmla="*/ 20320 h 30"/>
              <a:gd name="T22" fmla="*/ 19050 w 15"/>
              <a:gd name="T23" fmla="*/ 22860 h 30"/>
              <a:gd name="T24" fmla="*/ 14288 w 15"/>
              <a:gd name="T25" fmla="*/ 24553 h 30"/>
              <a:gd name="T26" fmla="*/ 12700 w 15"/>
              <a:gd name="T27" fmla="*/ 25400 h 30"/>
              <a:gd name="T28" fmla="*/ 11113 w 15"/>
              <a:gd name="T29" fmla="*/ 25400 h 30"/>
              <a:gd name="T30" fmla="*/ 7938 w 15"/>
              <a:gd name="T31" fmla="*/ 25400 h 30"/>
              <a:gd name="T32" fmla="*/ 6350 w 15"/>
              <a:gd name="T33" fmla="*/ 25400 h 30"/>
              <a:gd name="T34" fmla="*/ 4763 w 15"/>
              <a:gd name="T35" fmla="*/ 25400 h 30"/>
              <a:gd name="T36" fmla="*/ 3175 w 15"/>
              <a:gd name="T37" fmla="*/ 24553 h 30"/>
              <a:gd name="T38" fmla="*/ 1588 w 15"/>
              <a:gd name="T39" fmla="*/ 22860 h 30"/>
              <a:gd name="T40" fmla="*/ 0 w 15"/>
              <a:gd name="T41" fmla="*/ 20320 h 30"/>
              <a:gd name="T42" fmla="*/ 0 w 15"/>
              <a:gd name="T43" fmla="*/ 17780 h 30"/>
              <a:gd name="T44" fmla="*/ 0 w 15"/>
              <a:gd name="T45" fmla="*/ 14393 h 30"/>
              <a:gd name="T46" fmla="*/ 0 w 15"/>
              <a:gd name="T47" fmla="*/ 13547 h 30"/>
              <a:gd name="T48" fmla="*/ 0 w 15"/>
              <a:gd name="T49" fmla="*/ 11007 h 30"/>
              <a:gd name="T50" fmla="*/ 0 w 15"/>
              <a:gd name="T51" fmla="*/ 7620 h 30"/>
              <a:gd name="T52" fmla="*/ 0 w 15"/>
              <a:gd name="T53" fmla="*/ 6773 h 30"/>
              <a:gd name="T54" fmla="*/ 0 w 15"/>
              <a:gd name="T55" fmla="*/ 5080 h 30"/>
              <a:gd name="T56" fmla="*/ 1588 w 15"/>
              <a:gd name="T57" fmla="*/ 4233 h 30"/>
              <a:gd name="T58" fmla="*/ 3175 w 15"/>
              <a:gd name="T59" fmla="*/ 2540 h 30"/>
              <a:gd name="T60" fmla="*/ 6350 w 15"/>
              <a:gd name="T61" fmla="*/ 847 h 30"/>
              <a:gd name="T62" fmla="*/ 6350 w 15"/>
              <a:gd name="T63" fmla="*/ 847 h 30"/>
              <a:gd name="T64" fmla="*/ 6350 w 15"/>
              <a:gd name="T65" fmla="*/ 0 h 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5" h="30">
                <a:moveTo>
                  <a:pt x="4" y="0"/>
                </a:moveTo>
                <a:lnTo>
                  <a:pt x="6" y="1"/>
                </a:lnTo>
                <a:lnTo>
                  <a:pt x="8" y="3"/>
                </a:lnTo>
                <a:lnTo>
                  <a:pt x="10" y="5"/>
                </a:lnTo>
                <a:lnTo>
                  <a:pt x="13" y="6"/>
                </a:lnTo>
                <a:lnTo>
                  <a:pt x="14" y="9"/>
                </a:lnTo>
                <a:lnTo>
                  <a:pt x="15" y="11"/>
                </a:lnTo>
                <a:lnTo>
                  <a:pt x="15" y="14"/>
                </a:lnTo>
                <a:lnTo>
                  <a:pt x="15" y="17"/>
                </a:lnTo>
                <a:lnTo>
                  <a:pt x="14" y="21"/>
                </a:lnTo>
                <a:lnTo>
                  <a:pt x="13" y="24"/>
                </a:lnTo>
                <a:lnTo>
                  <a:pt x="12" y="27"/>
                </a:lnTo>
                <a:lnTo>
                  <a:pt x="9" y="29"/>
                </a:lnTo>
                <a:lnTo>
                  <a:pt x="8" y="30"/>
                </a:lnTo>
                <a:lnTo>
                  <a:pt x="7" y="30"/>
                </a:lnTo>
                <a:lnTo>
                  <a:pt x="5" y="30"/>
                </a:lnTo>
                <a:lnTo>
                  <a:pt x="4" y="30"/>
                </a:lnTo>
                <a:lnTo>
                  <a:pt x="3" y="30"/>
                </a:lnTo>
                <a:lnTo>
                  <a:pt x="2" y="29"/>
                </a:lnTo>
                <a:lnTo>
                  <a:pt x="1" y="27"/>
                </a:lnTo>
                <a:lnTo>
                  <a:pt x="0" y="24"/>
                </a:lnTo>
                <a:lnTo>
                  <a:pt x="0" y="21"/>
                </a:lnTo>
                <a:lnTo>
                  <a:pt x="0" y="17"/>
                </a:lnTo>
                <a:lnTo>
                  <a:pt x="0" y="16"/>
                </a:lnTo>
                <a:lnTo>
                  <a:pt x="0" y="13"/>
                </a:lnTo>
                <a:lnTo>
                  <a:pt x="0" y="9"/>
                </a:lnTo>
                <a:lnTo>
                  <a:pt x="0" y="8"/>
                </a:lnTo>
                <a:lnTo>
                  <a:pt x="0" y="6"/>
                </a:lnTo>
                <a:lnTo>
                  <a:pt x="1" y="5"/>
                </a:lnTo>
                <a:lnTo>
                  <a:pt x="2" y="3"/>
                </a:lnTo>
                <a:lnTo>
                  <a:pt x="4" y="1"/>
                </a:lnTo>
                <a:lnTo>
                  <a:pt x="4" y="0"/>
                </a:lnTo>
                <a:close/>
              </a:path>
            </a:pathLst>
          </a:custGeom>
          <a:solidFill>
            <a:srgbClr val="98001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7" name="Freeform 97"/>
          <p:cNvSpPr>
            <a:spLocks/>
          </p:cNvSpPr>
          <p:nvPr/>
        </p:nvSpPr>
        <p:spPr bwMode="auto">
          <a:xfrm>
            <a:off x="4572000" y="666750"/>
            <a:ext cx="638175" cy="209550"/>
          </a:xfrm>
          <a:custGeom>
            <a:avLst/>
            <a:gdLst>
              <a:gd name="T0" fmla="*/ 93663 w 402"/>
              <a:gd name="T1" fmla="*/ 59531 h 264"/>
              <a:gd name="T2" fmla="*/ 63500 w 402"/>
              <a:gd name="T3" fmla="*/ 0 h 264"/>
              <a:gd name="T4" fmla="*/ 107950 w 402"/>
              <a:gd name="T5" fmla="*/ 11113 h 264"/>
              <a:gd name="T6" fmla="*/ 142875 w 402"/>
              <a:gd name="T7" fmla="*/ 93663 h 264"/>
              <a:gd name="T8" fmla="*/ 223838 w 402"/>
              <a:gd name="T9" fmla="*/ 131763 h 264"/>
              <a:gd name="T10" fmla="*/ 255588 w 402"/>
              <a:gd name="T11" fmla="*/ 133350 h 264"/>
              <a:gd name="T12" fmla="*/ 246063 w 402"/>
              <a:gd name="T13" fmla="*/ 122238 h 264"/>
              <a:gd name="T14" fmla="*/ 222250 w 402"/>
              <a:gd name="T15" fmla="*/ 107950 h 264"/>
              <a:gd name="T16" fmla="*/ 223838 w 402"/>
              <a:gd name="T17" fmla="*/ 101600 h 264"/>
              <a:gd name="T18" fmla="*/ 285750 w 402"/>
              <a:gd name="T19" fmla="*/ 122238 h 264"/>
              <a:gd name="T20" fmla="*/ 268288 w 402"/>
              <a:gd name="T21" fmla="*/ 92869 h 264"/>
              <a:gd name="T22" fmla="*/ 195263 w 402"/>
              <a:gd name="T23" fmla="*/ 65881 h 264"/>
              <a:gd name="T24" fmla="*/ 296863 w 402"/>
              <a:gd name="T25" fmla="*/ 87313 h 264"/>
              <a:gd name="T26" fmla="*/ 373063 w 402"/>
              <a:gd name="T27" fmla="*/ 103981 h 264"/>
              <a:gd name="T28" fmla="*/ 339725 w 402"/>
              <a:gd name="T29" fmla="*/ 84138 h 264"/>
              <a:gd name="T30" fmla="*/ 295275 w 402"/>
              <a:gd name="T31" fmla="*/ 63500 h 264"/>
              <a:gd name="T32" fmla="*/ 252413 w 402"/>
              <a:gd name="T33" fmla="*/ 40481 h 264"/>
              <a:gd name="T34" fmla="*/ 355600 w 402"/>
              <a:gd name="T35" fmla="*/ 71438 h 264"/>
              <a:gd name="T36" fmla="*/ 430213 w 402"/>
              <a:gd name="T37" fmla="*/ 77788 h 264"/>
              <a:gd name="T38" fmla="*/ 344488 w 402"/>
              <a:gd name="T39" fmla="*/ 40481 h 264"/>
              <a:gd name="T40" fmla="*/ 319088 w 402"/>
              <a:gd name="T41" fmla="*/ 17463 h 264"/>
              <a:gd name="T42" fmla="*/ 374650 w 402"/>
              <a:gd name="T43" fmla="*/ 31750 h 264"/>
              <a:gd name="T44" fmla="*/ 442913 w 402"/>
              <a:gd name="T45" fmla="*/ 68263 h 264"/>
              <a:gd name="T46" fmla="*/ 496888 w 402"/>
              <a:gd name="T47" fmla="*/ 74613 h 264"/>
              <a:gd name="T48" fmla="*/ 431800 w 402"/>
              <a:gd name="T49" fmla="*/ 33338 h 264"/>
              <a:gd name="T50" fmla="*/ 449263 w 402"/>
              <a:gd name="T51" fmla="*/ 29369 h 264"/>
              <a:gd name="T52" fmla="*/ 546100 w 402"/>
              <a:gd name="T53" fmla="*/ 72231 h 264"/>
              <a:gd name="T54" fmla="*/ 566738 w 402"/>
              <a:gd name="T55" fmla="*/ 72231 h 264"/>
              <a:gd name="T56" fmla="*/ 461963 w 402"/>
              <a:gd name="T57" fmla="*/ 7938 h 264"/>
              <a:gd name="T58" fmla="*/ 550863 w 402"/>
              <a:gd name="T59" fmla="*/ 38100 h 264"/>
              <a:gd name="T60" fmla="*/ 573088 w 402"/>
              <a:gd name="T61" fmla="*/ 12700 h 264"/>
              <a:gd name="T62" fmla="*/ 628650 w 402"/>
              <a:gd name="T63" fmla="*/ 33338 h 264"/>
              <a:gd name="T64" fmla="*/ 611188 w 402"/>
              <a:gd name="T65" fmla="*/ 84931 h 264"/>
              <a:gd name="T66" fmla="*/ 584200 w 402"/>
              <a:gd name="T67" fmla="*/ 150813 h 264"/>
              <a:gd name="T68" fmla="*/ 574675 w 402"/>
              <a:gd name="T69" fmla="*/ 143669 h 264"/>
              <a:gd name="T70" fmla="*/ 554038 w 402"/>
              <a:gd name="T71" fmla="*/ 131763 h 264"/>
              <a:gd name="T72" fmla="*/ 493713 w 402"/>
              <a:gd name="T73" fmla="*/ 158750 h 264"/>
              <a:gd name="T74" fmla="*/ 474663 w 402"/>
              <a:gd name="T75" fmla="*/ 158750 h 264"/>
              <a:gd name="T76" fmla="*/ 493713 w 402"/>
              <a:gd name="T77" fmla="*/ 142081 h 264"/>
              <a:gd name="T78" fmla="*/ 411163 w 402"/>
              <a:gd name="T79" fmla="*/ 160338 h 264"/>
              <a:gd name="T80" fmla="*/ 342900 w 402"/>
              <a:gd name="T81" fmla="*/ 203200 h 264"/>
              <a:gd name="T82" fmla="*/ 336550 w 402"/>
              <a:gd name="T83" fmla="*/ 204788 h 264"/>
              <a:gd name="T84" fmla="*/ 344488 w 402"/>
              <a:gd name="T85" fmla="*/ 190500 h 264"/>
              <a:gd name="T86" fmla="*/ 404813 w 402"/>
              <a:gd name="T87" fmla="*/ 157163 h 264"/>
              <a:gd name="T88" fmla="*/ 385763 w 402"/>
              <a:gd name="T89" fmla="*/ 144463 h 264"/>
              <a:gd name="T90" fmla="*/ 349250 w 402"/>
              <a:gd name="T91" fmla="*/ 157163 h 264"/>
              <a:gd name="T92" fmla="*/ 355600 w 402"/>
              <a:gd name="T93" fmla="*/ 152400 h 264"/>
              <a:gd name="T94" fmla="*/ 334963 w 402"/>
              <a:gd name="T95" fmla="*/ 146050 h 264"/>
              <a:gd name="T96" fmla="*/ 274638 w 402"/>
              <a:gd name="T97" fmla="*/ 167481 h 264"/>
              <a:gd name="T98" fmla="*/ 230188 w 402"/>
              <a:gd name="T99" fmla="*/ 194469 h 264"/>
              <a:gd name="T100" fmla="*/ 184150 w 402"/>
              <a:gd name="T101" fmla="*/ 207963 h 264"/>
              <a:gd name="T102" fmla="*/ 246063 w 402"/>
              <a:gd name="T103" fmla="*/ 176213 h 264"/>
              <a:gd name="T104" fmla="*/ 228600 w 402"/>
              <a:gd name="T105" fmla="*/ 157163 h 264"/>
              <a:gd name="T106" fmla="*/ 149225 w 402"/>
              <a:gd name="T107" fmla="*/ 198438 h 264"/>
              <a:gd name="T108" fmla="*/ 142875 w 402"/>
              <a:gd name="T109" fmla="*/ 185738 h 264"/>
              <a:gd name="T110" fmla="*/ 193675 w 402"/>
              <a:gd name="T111" fmla="*/ 154781 h 264"/>
              <a:gd name="T112" fmla="*/ 130175 w 402"/>
              <a:gd name="T113" fmla="*/ 169863 h 264"/>
              <a:gd name="T114" fmla="*/ 63500 w 402"/>
              <a:gd name="T115" fmla="*/ 192088 h 264"/>
              <a:gd name="T116" fmla="*/ 122238 w 402"/>
              <a:gd name="T117" fmla="*/ 162719 h 264"/>
              <a:gd name="T118" fmla="*/ 101600 w 402"/>
              <a:gd name="T119" fmla="*/ 144463 h 264"/>
              <a:gd name="T120" fmla="*/ 34925 w 402"/>
              <a:gd name="T121" fmla="*/ 185738 h 264"/>
              <a:gd name="T122" fmla="*/ 52388 w 402"/>
              <a:gd name="T123" fmla="*/ 157163 h 264"/>
              <a:gd name="T124" fmla="*/ 139700 w 402"/>
              <a:gd name="T125" fmla="*/ 116681 h 264"/>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402" h="264">
                <a:moveTo>
                  <a:pt x="88" y="147"/>
                </a:moveTo>
                <a:lnTo>
                  <a:pt x="82" y="133"/>
                </a:lnTo>
                <a:lnTo>
                  <a:pt x="75" y="120"/>
                </a:lnTo>
                <a:lnTo>
                  <a:pt x="69" y="106"/>
                </a:lnTo>
                <a:lnTo>
                  <a:pt x="63" y="91"/>
                </a:lnTo>
                <a:lnTo>
                  <a:pt x="59" y="75"/>
                </a:lnTo>
                <a:lnTo>
                  <a:pt x="54" y="61"/>
                </a:lnTo>
                <a:lnTo>
                  <a:pt x="49" y="46"/>
                </a:lnTo>
                <a:lnTo>
                  <a:pt x="44" y="30"/>
                </a:lnTo>
                <a:lnTo>
                  <a:pt x="40" y="14"/>
                </a:lnTo>
                <a:lnTo>
                  <a:pt x="34" y="0"/>
                </a:lnTo>
                <a:lnTo>
                  <a:pt x="40" y="0"/>
                </a:lnTo>
                <a:lnTo>
                  <a:pt x="44" y="2"/>
                </a:lnTo>
                <a:lnTo>
                  <a:pt x="49" y="3"/>
                </a:lnTo>
                <a:lnTo>
                  <a:pt x="54" y="5"/>
                </a:lnTo>
                <a:lnTo>
                  <a:pt x="59" y="8"/>
                </a:lnTo>
                <a:lnTo>
                  <a:pt x="63" y="11"/>
                </a:lnTo>
                <a:lnTo>
                  <a:pt x="68" y="14"/>
                </a:lnTo>
                <a:lnTo>
                  <a:pt x="72" y="18"/>
                </a:lnTo>
                <a:lnTo>
                  <a:pt x="77" y="22"/>
                </a:lnTo>
                <a:lnTo>
                  <a:pt x="82" y="26"/>
                </a:lnTo>
                <a:lnTo>
                  <a:pt x="73" y="102"/>
                </a:lnTo>
                <a:lnTo>
                  <a:pt x="82" y="110"/>
                </a:lnTo>
                <a:lnTo>
                  <a:pt x="90" y="118"/>
                </a:lnTo>
                <a:lnTo>
                  <a:pt x="98" y="126"/>
                </a:lnTo>
                <a:lnTo>
                  <a:pt x="106" y="134"/>
                </a:lnTo>
                <a:lnTo>
                  <a:pt x="115" y="142"/>
                </a:lnTo>
                <a:lnTo>
                  <a:pt x="124" y="150"/>
                </a:lnTo>
                <a:lnTo>
                  <a:pt x="132" y="158"/>
                </a:lnTo>
                <a:lnTo>
                  <a:pt x="141" y="166"/>
                </a:lnTo>
                <a:lnTo>
                  <a:pt x="151" y="173"/>
                </a:lnTo>
                <a:lnTo>
                  <a:pt x="159" y="179"/>
                </a:lnTo>
                <a:lnTo>
                  <a:pt x="160" y="178"/>
                </a:lnTo>
                <a:lnTo>
                  <a:pt x="161" y="174"/>
                </a:lnTo>
                <a:lnTo>
                  <a:pt x="161" y="171"/>
                </a:lnTo>
                <a:lnTo>
                  <a:pt x="161" y="168"/>
                </a:lnTo>
                <a:lnTo>
                  <a:pt x="161" y="165"/>
                </a:lnTo>
                <a:lnTo>
                  <a:pt x="160" y="162"/>
                </a:lnTo>
                <a:lnTo>
                  <a:pt x="159" y="158"/>
                </a:lnTo>
                <a:lnTo>
                  <a:pt x="158" y="157"/>
                </a:lnTo>
                <a:lnTo>
                  <a:pt x="157" y="155"/>
                </a:lnTo>
                <a:lnTo>
                  <a:pt x="155" y="154"/>
                </a:lnTo>
                <a:lnTo>
                  <a:pt x="153" y="150"/>
                </a:lnTo>
                <a:lnTo>
                  <a:pt x="151" y="147"/>
                </a:lnTo>
                <a:lnTo>
                  <a:pt x="148" y="146"/>
                </a:lnTo>
                <a:lnTo>
                  <a:pt x="145" y="142"/>
                </a:lnTo>
                <a:lnTo>
                  <a:pt x="143" y="139"/>
                </a:lnTo>
                <a:lnTo>
                  <a:pt x="140" y="136"/>
                </a:lnTo>
                <a:lnTo>
                  <a:pt x="137" y="133"/>
                </a:lnTo>
                <a:lnTo>
                  <a:pt x="134" y="131"/>
                </a:lnTo>
                <a:lnTo>
                  <a:pt x="131" y="128"/>
                </a:lnTo>
                <a:lnTo>
                  <a:pt x="129" y="125"/>
                </a:lnTo>
                <a:lnTo>
                  <a:pt x="134" y="125"/>
                </a:lnTo>
                <a:lnTo>
                  <a:pt x="141" y="128"/>
                </a:lnTo>
                <a:lnTo>
                  <a:pt x="147" y="131"/>
                </a:lnTo>
                <a:lnTo>
                  <a:pt x="154" y="136"/>
                </a:lnTo>
                <a:lnTo>
                  <a:pt x="160" y="141"/>
                </a:lnTo>
                <a:lnTo>
                  <a:pt x="167" y="147"/>
                </a:lnTo>
                <a:lnTo>
                  <a:pt x="173" y="150"/>
                </a:lnTo>
                <a:lnTo>
                  <a:pt x="180" y="154"/>
                </a:lnTo>
                <a:lnTo>
                  <a:pt x="185" y="155"/>
                </a:lnTo>
                <a:lnTo>
                  <a:pt x="192" y="154"/>
                </a:lnTo>
                <a:lnTo>
                  <a:pt x="187" y="142"/>
                </a:lnTo>
                <a:lnTo>
                  <a:pt x="183" y="133"/>
                </a:lnTo>
                <a:lnTo>
                  <a:pt x="176" y="125"/>
                </a:lnTo>
                <a:lnTo>
                  <a:pt x="169" y="117"/>
                </a:lnTo>
                <a:lnTo>
                  <a:pt x="161" y="110"/>
                </a:lnTo>
                <a:lnTo>
                  <a:pt x="154" y="106"/>
                </a:lnTo>
                <a:lnTo>
                  <a:pt x="146" y="101"/>
                </a:lnTo>
                <a:lnTo>
                  <a:pt x="138" y="94"/>
                </a:lnTo>
                <a:lnTo>
                  <a:pt x="130" y="90"/>
                </a:lnTo>
                <a:lnTo>
                  <a:pt x="123" y="83"/>
                </a:lnTo>
                <a:lnTo>
                  <a:pt x="134" y="80"/>
                </a:lnTo>
                <a:lnTo>
                  <a:pt x="145" y="82"/>
                </a:lnTo>
                <a:lnTo>
                  <a:pt x="156" y="86"/>
                </a:lnTo>
                <a:lnTo>
                  <a:pt x="167" y="93"/>
                </a:lnTo>
                <a:lnTo>
                  <a:pt x="178" y="101"/>
                </a:lnTo>
                <a:lnTo>
                  <a:pt x="187" y="110"/>
                </a:lnTo>
                <a:lnTo>
                  <a:pt x="198" y="120"/>
                </a:lnTo>
                <a:lnTo>
                  <a:pt x="209" y="130"/>
                </a:lnTo>
                <a:lnTo>
                  <a:pt x="220" y="138"/>
                </a:lnTo>
                <a:lnTo>
                  <a:pt x="230" y="144"/>
                </a:lnTo>
                <a:lnTo>
                  <a:pt x="234" y="136"/>
                </a:lnTo>
                <a:lnTo>
                  <a:pt x="235" y="131"/>
                </a:lnTo>
                <a:lnTo>
                  <a:pt x="234" y="126"/>
                </a:lnTo>
                <a:lnTo>
                  <a:pt x="231" y="122"/>
                </a:lnTo>
                <a:lnTo>
                  <a:pt x="227" y="117"/>
                </a:lnTo>
                <a:lnTo>
                  <a:pt x="223" y="114"/>
                </a:lnTo>
                <a:lnTo>
                  <a:pt x="218" y="110"/>
                </a:lnTo>
                <a:lnTo>
                  <a:pt x="214" y="106"/>
                </a:lnTo>
                <a:lnTo>
                  <a:pt x="210" y="101"/>
                </a:lnTo>
                <a:lnTo>
                  <a:pt x="207" y="96"/>
                </a:lnTo>
                <a:lnTo>
                  <a:pt x="201" y="93"/>
                </a:lnTo>
                <a:lnTo>
                  <a:pt x="196" y="90"/>
                </a:lnTo>
                <a:lnTo>
                  <a:pt x="192" y="85"/>
                </a:lnTo>
                <a:lnTo>
                  <a:pt x="186" y="80"/>
                </a:lnTo>
                <a:lnTo>
                  <a:pt x="181" y="75"/>
                </a:lnTo>
                <a:lnTo>
                  <a:pt x="176" y="70"/>
                </a:lnTo>
                <a:lnTo>
                  <a:pt x="172" y="66"/>
                </a:lnTo>
                <a:lnTo>
                  <a:pt x="168" y="61"/>
                </a:lnTo>
                <a:lnTo>
                  <a:pt x="164" y="56"/>
                </a:lnTo>
                <a:lnTo>
                  <a:pt x="159" y="51"/>
                </a:lnTo>
                <a:lnTo>
                  <a:pt x="171" y="53"/>
                </a:lnTo>
                <a:lnTo>
                  <a:pt x="182" y="58"/>
                </a:lnTo>
                <a:lnTo>
                  <a:pt x="193" y="64"/>
                </a:lnTo>
                <a:lnTo>
                  <a:pt x="203" y="72"/>
                </a:lnTo>
                <a:lnTo>
                  <a:pt x="214" y="80"/>
                </a:lnTo>
                <a:lnTo>
                  <a:pt x="224" y="90"/>
                </a:lnTo>
                <a:lnTo>
                  <a:pt x="235" y="99"/>
                </a:lnTo>
                <a:lnTo>
                  <a:pt x="245" y="109"/>
                </a:lnTo>
                <a:lnTo>
                  <a:pt x="256" y="117"/>
                </a:lnTo>
                <a:lnTo>
                  <a:pt x="267" y="125"/>
                </a:lnTo>
                <a:lnTo>
                  <a:pt x="278" y="109"/>
                </a:lnTo>
                <a:lnTo>
                  <a:pt x="271" y="98"/>
                </a:lnTo>
                <a:lnTo>
                  <a:pt x="263" y="86"/>
                </a:lnTo>
                <a:lnTo>
                  <a:pt x="255" y="78"/>
                </a:lnTo>
                <a:lnTo>
                  <a:pt x="245" y="70"/>
                </a:lnTo>
                <a:lnTo>
                  <a:pt x="237" y="62"/>
                </a:lnTo>
                <a:lnTo>
                  <a:pt x="227" y="56"/>
                </a:lnTo>
                <a:lnTo>
                  <a:pt x="217" y="51"/>
                </a:lnTo>
                <a:lnTo>
                  <a:pt x="208" y="45"/>
                </a:lnTo>
                <a:lnTo>
                  <a:pt x="198" y="38"/>
                </a:lnTo>
                <a:lnTo>
                  <a:pt x="189" y="32"/>
                </a:lnTo>
                <a:lnTo>
                  <a:pt x="193" y="27"/>
                </a:lnTo>
                <a:lnTo>
                  <a:pt x="197" y="24"/>
                </a:lnTo>
                <a:lnTo>
                  <a:pt x="201" y="22"/>
                </a:lnTo>
                <a:lnTo>
                  <a:pt x="207" y="22"/>
                </a:lnTo>
                <a:lnTo>
                  <a:pt x="213" y="26"/>
                </a:lnTo>
                <a:lnTo>
                  <a:pt x="218" y="29"/>
                </a:lnTo>
                <a:lnTo>
                  <a:pt x="225" y="32"/>
                </a:lnTo>
                <a:lnTo>
                  <a:pt x="230" y="37"/>
                </a:lnTo>
                <a:lnTo>
                  <a:pt x="236" y="40"/>
                </a:lnTo>
                <a:lnTo>
                  <a:pt x="241" y="45"/>
                </a:lnTo>
                <a:lnTo>
                  <a:pt x="249" y="51"/>
                </a:lnTo>
                <a:lnTo>
                  <a:pt x="256" y="59"/>
                </a:lnTo>
                <a:lnTo>
                  <a:pt x="264" y="69"/>
                </a:lnTo>
                <a:lnTo>
                  <a:pt x="271" y="77"/>
                </a:lnTo>
                <a:lnTo>
                  <a:pt x="279" y="86"/>
                </a:lnTo>
                <a:lnTo>
                  <a:pt x="286" y="94"/>
                </a:lnTo>
                <a:lnTo>
                  <a:pt x="294" y="101"/>
                </a:lnTo>
                <a:lnTo>
                  <a:pt x="302" y="104"/>
                </a:lnTo>
                <a:lnTo>
                  <a:pt x="310" y="107"/>
                </a:lnTo>
                <a:lnTo>
                  <a:pt x="319" y="106"/>
                </a:lnTo>
                <a:lnTo>
                  <a:pt x="313" y="94"/>
                </a:lnTo>
                <a:lnTo>
                  <a:pt x="308" y="85"/>
                </a:lnTo>
                <a:lnTo>
                  <a:pt x="301" y="75"/>
                </a:lnTo>
                <a:lnTo>
                  <a:pt x="295" y="66"/>
                </a:lnTo>
                <a:lnTo>
                  <a:pt x="287" y="58"/>
                </a:lnTo>
                <a:lnTo>
                  <a:pt x="280" y="50"/>
                </a:lnTo>
                <a:lnTo>
                  <a:pt x="272" y="42"/>
                </a:lnTo>
                <a:lnTo>
                  <a:pt x="265" y="34"/>
                </a:lnTo>
                <a:lnTo>
                  <a:pt x="257" y="27"/>
                </a:lnTo>
                <a:lnTo>
                  <a:pt x="250" y="19"/>
                </a:lnTo>
                <a:lnTo>
                  <a:pt x="260" y="22"/>
                </a:lnTo>
                <a:lnTo>
                  <a:pt x="272" y="29"/>
                </a:lnTo>
                <a:lnTo>
                  <a:pt x="283" y="37"/>
                </a:lnTo>
                <a:lnTo>
                  <a:pt x="293" y="45"/>
                </a:lnTo>
                <a:lnTo>
                  <a:pt x="304" y="54"/>
                </a:lnTo>
                <a:lnTo>
                  <a:pt x="313" y="64"/>
                </a:lnTo>
                <a:lnTo>
                  <a:pt x="324" y="74"/>
                </a:lnTo>
                <a:lnTo>
                  <a:pt x="334" y="83"/>
                </a:lnTo>
                <a:lnTo>
                  <a:pt x="344" y="91"/>
                </a:lnTo>
                <a:lnTo>
                  <a:pt x="355" y="99"/>
                </a:lnTo>
                <a:lnTo>
                  <a:pt x="356" y="98"/>
                </a:lnTo>
                <a:lnTo>
                  <a:pt x="357" y="96"/>
                </a:lnTo>
                <a:lnTo>
                  <a:pt x="357" y="94"/>
                </a:lnTo>
                <a:lnTo>
                  <a:pt x="357" y="93"/>
                </a:lnTo>
                <a:lnTo>
                  <a:pt x="357" y="91"/>
                </a:lnTo>
                <a:lnTo>
                  <a:pt x="357" y="88"/>
                </a:lnTo>
                <a:lnTo>
                  <a:pt x="357" y="86"/>
                </a:lnTo>
                <a:lnTo>
                  <a:pt x="357" y="83"/>
                </a:lnTo>
                <a:lnTo>
                  <a:pt x="357" y="82"/>
                </a:lnTo>
                <a:lnTo>
                  <a:pt x="357" y="80"/>
                </a:lnTo>
                <a:lnTo>
                  <a:pt x="291" y="10"/>
                </a:lnTo>
                <a:lnTo>
                  <a:pt x="299" y="8"/>
                </a:lnTo>
                <a:lnTo>
                  <a:pt x="309" y="11"/>
                </a:lnTo>
                <a:lnTo>
                  <a:pt x="319" y="19"/>
                </a:lnTo>
                <a:lnTo>
                  <a:pt x="327" y="27"/>
                </a:lnTo>
                <a:lnTo>
                  <a:pt x="337" y="38"/>
                </a:lnTo>
                <a:lnTo>
                  <a:pt x="347" y="48"/>
                </a:lnTo>
                <a:lnTo>
                  <a:pt x="357" y="58"/>
                </a:lnTo>
                <a:lnTo>
                  <a:pt x="367" y="64"/>
                </a:lnTo>
                <a:lnTo>
                  <a:pt x="377" y="69"/>
                </a:lnTo>
                <a:lnTo>
                  <a:pt x="388" y="67"/>
                </a:lnTo>
                <a:lnTo>
                  <a:pt x="355" y="13"/>
                </a:lnTo>
                <a:lnTo>
                  <a:pt x="361" y="16"/>
                </a:lnTo>
                <a:lnTo>
                  <a:pt x="367" y="19"/>
                </a:lnTo>
                <a:lnTo>
                  <a:pt x="374" y="24"/>
                </a:lnTo>
                <a:lnTo>
                  <a:pt x="380" y="27"/>
                </a:lnTo>
                <a:lnTo>
                  <a:pt x="386" y="32"/>
                </a:lnTo>
                <a:lnTo>
                  <a:pt x="392" y="37"/>
                </a:lnTo>
                <a:lnTo>
                  <a:pt x="396" y="42"/>
                </a:lnTo>
                <a:lnTo>
                  <a:pt x="399" y="50"/>
                </a:lnTo>
                <a:lnTo>
                  <a:pt x="402" y="58"/>
                </a:lnTo>
                <a:lnTo>
                  <a:pt x="400" y="67"/>
                </a:lnTo>
                <a:lnTo>
                  <a:pt x="393" y="78"/>
                </a:lnTo>
                <a:lnTo>
                  <a:pt x="388" y="91"/>
                </a:lnTo>
                <a:lnTo>
                  <a:pt x="385" y="107"/>
                </a:lnTo>
                <a:lnTo>
                  <a:pt x="383" y="123"/>
                </a:lnTo>
                <a:lnTo>
                  <a:pt x="383" y="139"/>
                </a:lnTo>
                <a:lnTo>
                  <a:pt x="382" y="155"/>
                </a:lnTo>
                <a:lnTo>
                  <a:pt x="380" y="170"/>
                </a:lnTo>
                <a:lnTo>
                  <a:pt x="376" y="181"/>
                </a:lnTo>
                <a:lnTo>
                  <a:pt x="368" y="190"/>
                </a:lnTo>
                <a:lnTo>
                  <a:pt x="357" y="195"/>
                </a:lnTo>
                <a:lnTo>
                  <a:pt x="357" y="192"/>
                </a:lnTo>
                <a:lnTo>
                  <a:pt x="358" y="189"/>
                </a:lnTo>
                <a:lnTo>
                  <a:pt x="360" y="187"/>
                </a:lnTo>
                <a:lnTo>
                  <a:pt x="361" y="184"/>
                </a:lnTo>
                <a:lnTo>
                  <a:pt x="362" y="181"/>
                </a:lnTo>
                <a:lnTo>
                  <a:pt x="362" y="178"/>
                </a:lnTo>
                <a:lnTo>
                  <a:pt x="362" y="174"/>
                </a:lnTo>
                <a:lnTo>
                  <a:pt x="362" y="173"/>
                </a:lnTo>
                <a:lnTo>
                  <a:pt x="360" y="170"/>
                </a:lnTo>
                <a:lnTo>
                  <a:pt x="357" y="166"/>
                </a:lnTo>
                <a:lnTo>
                  <a:pt x="349" y="166"/>
                </a:lnTo>
                <a:lnTo>
                  <a:pt x="342" y="170"/>
                </a:lnTo>
                <a:lnTo>
                  <a:pt x="336" y="174"/>
                </a:lnTo>
                <a:lnTo>
                  <a:pt x="329" y="181"/>
                </a:lnTo>
                <a:lnTo>
                  <a:pt x="323" y="187"/>
                </a:lnTo>
                <a:lnTo>
                  <a:pt x="318" y="194"/>
                </a:lnTo>
                <a:lnTo>
                  <a:pt x="311" y="200"/>
                </a:lnTo>
                <a:lnTo>
                  <a:pt x="305" y="206"/>
                </a:lnTo>
                <a:lnTo>
                  <a:pt x="298" y="210"/>
                </a:lnTo>
                <a:lnTo>
                  <a:pt x="291" y="211"/>
                </a:lnTo>
                <a:lnTo>
                  <a:pt x="293" y="206"/>
                </a:lnTo>
                <a:lnTo>
                  <a:pt x="296" y="203"/>
                </a:lnTo>
                <a:lnTo>
                  <a:pt x="299" y="200"/>
                </a:lnTo>
                <a:lnTo>
                  <a:pt x="302" y="197"/>
                </a:lnTo>
                <a:lnTo>
                  <a:pt x="305" y="194"/>
                </a:lnTo>
                <a:lnTo>
                  <a:pt x="308" y="192"/>
                </a:lnTo>
                <a:lnTo>
                  <a:pt x="310" y="187"/>
                </a:lnTo>
                <a:lnTo>
                  <a:pt x="311" y="184"/>
                </a:lnTo>
                <a:lnTo>
                  <a:pt x="311" y="179"/>
                </a:lnTo>
                <a:lnTo>
                  <a:pt x="310" y="173"/>
                </a:lnTo>
                <a:lnTo>
                  <a:pt x="298" y="171"/>
                </a:lnTo>
                <a:lnTo>
                  <a:pt x="287" y="173"/>
                </a:lnTo>
                <a:lnTo>
                  <a:pt x="278" y="179"/>
                </a:lnTo>
                <a:lnTo>
                  <a:pt x="268" y="189"/>
                </a:lnTo>
                <a:lnTo>
                  <a:pt x="259" y="202"/>
                </a:lnTo>
                <a:lnTo>
                  <a:pt x="251" y="214"/>
                </a:lnTo>
                <a:lnTo>
                  <a:pt x="243" y="226"/>
                </a:lnTo>
                <a:lnTo>
                  <a:pt x="235" y="238"/>
                </a:lnTo>
                <a:lnTo>
                  <a:pt x="226" y="248"/>
                </a:lnTo>
                <a:lnTo>
                  <a:pt x="217" y="256"/>
                </a:lnTo>
                <a:lnTo>
                  <a:pt x="216" y="256"/>
                </a:lnTo>
                <a:lnTo>
                  <a:pt x="215" y="256"/>
                </a:lnTo>
                <a:lnTo>
                  <a:pt x="214" y="256"/>
                </a:lnTo>
                <a:lnTo>
                  <a:pt x="213" y="256"/>
                </a:lnTo>
                <a:lnTo>
                  <a:pt x="212" y="256"/>
                </a:lnTo>
                <a:lnTo>
                  <a:pt x="212" y="258"/>
                </a:lnTo>
                <a:lnTo>
                  <a:pt x="211" y="258"/>
                </a:lnTo>
                <a:lnTo>
                  <a:pt x="211" y="259"/>
                </a:lnTo>
                <a:lnTo>
                  <a:pt x="207" y="256"/>
                </a:lnTo>
                <a:lnTo>
                  <a:pt x="212" y="246"/>
                </a:lnTo>
                <a:lnTo>
                  <a:pt x="217" y="240"/>
                </a:lnTo>
                <a:lnTo>
                  <a:pt x="225" y="232"/>
                </a:lnTo>
                <a:lnTo>
                  <a:pt x="231" y="226"/>
                </a:lnTo>
                <a:lnTo>
                  <a:pt x="239" y="219"/>
                </a:lnTo>
                <a:lnTo>
                  <a:pt x="245" y="213"/>
                </a:lnTo>
                <a:lnTo>
                  <a:pt x="251" y="206"/>
                </a:lnTo>
                <a:lnTo>
                  <a:pt x="255" y="198"/>
                </a:lnTo>
                <a:lnTo>
                  <a:pt x="257" y="190"/>
                </a:lnTo>
                <a:lnTo>
                  <a:pt x="258" y="179"/>
                </a:lnTo>
                <a:lnTo>
                  <a:pt x="254" y="178"/>
                </a:lnTo>
                <a:lnTo>
                  <a:pt x="251" y="178"/>
                </a:lnTo>
                <a:lnTo>
                  <a:pt x="246" y="179"/>
                </a:lnTo>
                <a:lnTo>
                  <a:pt x="243" y="182"/>
                </a:lnTo>
                <a:lnTo>
                  <a:pt x="240" y="186"/>
                </a:lnTo>
                <a:lnTo>
                  <a:pt x="236" y="189"/>
                </a:lnTo>
                <a:lnTo>
                  <a:pt x="232" y="192"/>
                </a:lnTo>
                <a:lnTo>
                  <a:pt x="228" y="195"/>
                </a:lnTo>
                <a:lnTo>
                  <a:pt x="224" y="197"/>
                </a:lnTo>
                <a:lnTo>
                  <a:pt x="220" y="198"/>
                </a:lnTo>
                <a:lnTo>
                  <a:pt x="221" y="197"/>
                </a:lnTo>
                <a:lnTo>
                  <a:pt x="222" y="197"/>
                </a:lnTo>
                <a:lnTo>
                  <a:pt x="223" y="195"/>
                </a:lnTo>
                <a:lnTo>
                  <a:pt x="223" y="194"/>
                </a:lnTo>
                <a:lnTo>
                  <a:pt x="224" y="192"/>
                </a:lnTo>
                <a:lnTo>
                  <a:pt x="224" y="190"/>
                </a:lnTo>
                <a:lnTo>
                  <a:pt x="224" y="189"/>
                </a:lnTo>
                <a:lnTo>
                  <a:pt x="224" y="187"/>
                </a:lnTo>
                <a:lnTo>
                  <a:pt x="224" y="186"/>
                </a:lnTo>
                <a:lnTo>
                  <a:pt x="217" y="184"/>
                </a:lnTo>
                <a:lnTo>
                  <a:pt x="211" y="184"/>
                </a:lnTo>
                <a:lnTo>
                  <a:pt x="204" y="186"/>
                </a:lnTo>
                <a:lnTo>
                  <a:pt x="198" y="189"/>
                </a:lnTo>
                <a:lnTo>
                  <a:pt x="192" y="194"/>
                </a:lnTo>
                <a:lnTo>
                  <a:pt x="185" y="200"/>
                </a:lnTo>
                <a:lnTo>
                  <a:pt x="180" y="205"/>
                </a:lnTo>
                <a:lnTo>
                  <a:pt x="173" y="211"/>
                </a:lnTo>
                <a:lnTo>
                  <a:pt x="167" y="218"/>
                </a:lnTo>
                <a:lnTo>
                  <a:pt x="161" y="224"/>
                </a:lnTo>
                <a:lnTo>
                  <a:pt x="157" y="227"/>
                </a:lnTo>
                <a:lnTo>
                  <a:pt x="153" y="232"/>
                </a:lnTo>
                <a:lnTo>
                  <a:pt x="148" y="238"/>
                </a:lnTo>
                <a:lnTo>
                  <a:pt x="145" y="245"/>
                </a:lnTo>
                <a:lnTo>
                  <a:pt x="141" y="251"/>
                </a:lnTo>
                <a:lnTo>
                  <a:pt x="137" y="258"/>
                </a:lnTo>
                <a:lnTo>
                  <a:pt x="132" y="261"/>
                </a:lnTo>
                <a:lnTo>
                  <a:pt x="128" y="264"/>
                </a:lnTo>
                <a:lnTo>
                  <a:pt x="123" y="264"/>
                </a:lnTo>
                <a:lnTo>
                  <a:pt x="116" y="262"/>
                </a:lnTo>
                <a:lnTo>
                  <a:pt x="120" y="254"/>
                </a:lnTo>
                <a:lnTo>
                  <a:pt x="127" y="248"/>
                </a:lnTo>
                <a:lnTo>
                  <a:pt x="134" y="242"/>
                </a:lnTo>
                <a:lnTo>
                  <a:pt x="141" y="237"/>
                </a:lnTo>
                <a:lnTo>
                  <a:pt x="148" y="230"/>
                </a:lnTo>
                <a:lnTo>
                  <a:pt x="155" y="222"/>
                </a:lnTo>
                <a:lnTo>
                  <a:pt x="159" y="216"/>
                </a:lnTo>
                <a:lnTo>
                  <a:pt x="162" y="206"/>
                </a:lnTo>
                <a:lnTo>
                  <a:pt x="164" y="197"/>
                </a:lnTo>
                <a:lnTo>
                  <a:pt x="161" y="186"/>
                </a:lnTo>
                <a:lnTo>
                  <a:pt x="153" y="190"/>
                </a:lnTo>
                <a:lnTo>
                  <a:pt x="144" y="198"/>
                </a:lnTo>
                <a:lnTo>
                  <a:pt x="136" y="206"/>
                </a:lnTo>
                <a:lnTo>
                  <a:pt x="127" y="216"/>
                </a:lnTo>
                <a:lnTo>
                  <a:pt x="118" y="224"/>
                </a:lnTo>
                <a:lnTo>
                  <a:pt x="111" y="234"/>
                </a:lnTo>
                <a:lnTo>
                  <a:pt x="102" y="242"/>
                </a:lnTo>
                <a:lnTo>
                  <a:pt x="94" y="250"/>
                </a:lnTo>
                <a:lnTo>
                  <a:pt x="86" y="254"/>
                </a:lnTo>
                <a:lnTo>
                  <a:pt x="77" y="259"/>
                </a:lnTo>
                <a:lnTo>
                  <a:pt x="75" y="256"/>
                </a:lnTo>
                <a:lnTo>
                  <a:pt x="80" y="246"/>
                </a:lnTo>
                <a:lnTo>
                  <a:pt x="85" y="240"/>
                </a:lnTo>
                <a:lnTo>
                  <a:pt x="90" y="234"/>
                </a:lnTo>
                <a:lnTo>
                  <a:pt x="97" y="229"/>
                </a:lnTo>
                <a:lnTo>
                  <a:pt x="102" y="222"/>
                </a:lnTo>
                <a:lnTo>
                  <a:pt x="109" y="218"/>
                </a:lnTo>
                <a:lnTo>
                  <a:pt x="114" y="211"/>
                </a:lnTo>
                <a:lnTo>
                  <a:pt x="118" y="205"/>
                </a:lnTo>
                <a:lnTo>
                  <a:pt x="122" y="195"/>
                </a:lnTo>
                <a:lnTo>
                  <a:pt x="125" y="186"/>
                </a:lnTo>
                <a:lnTo>
                  <a:pt x="115" y="184"/>
                </a:lnTo>
                <a:lnTo>
                  <a:pt x="105" y="187"/>
                </a:lnTo>
                <a:lnTo>
                  <a:pt x="98" y="194"/>
                </a:lnTo>
                <a:lnTo>
                  <a:pt x="89" y="203"/>
                </a:lnTo>
                <a:lnTo>
                  <a:pt x="82" y="214"/>
                </a:lnTo>
                <a:lnTo>
                  <a:pt x="73" y="226"/>
                </a:lnTo>
                <a:lnTo>
                  <a:pt x="66" y="235"/>
                </a:lnTo>
                <a:lnTo>
                  <a:pt x="56" y="245"/>
                </a:lnTo>
                <a:lnTo>
                  <a:pt x="47" y="251"/>
                </a:lnTo>
                <a:lnTo>
                  <a:pt x="36" y="253"/>
                </a:lnTo>
                <a:lnTo>
                  <a:pt x="40" y="242"/>
                </a:lnTo>
                <a:lnTo>
                  <a:pt x="45" y="234"/>
                </a:lnTo>
                <a:lnTo>
                  <a:pt x="50" y="226"/>
                </a:lnTo>
                <a:lnTo>
                  <a:pt x="58" y="221"/>
                </a:lnTo>
                <a:lnTo>
                  <a:pt x="64" y="216"/>
                </a:lnTo>
                <a:lnTo>
                  <a:pt x="71" y="210"/>
                </a:lnTo>
                <a:lnTo>
                  <a:pt x="77" y="205"/>
                </a:lnTo>
                <a:lnTo>
                  <a:pt x="83" y="197"/>
                </a:lnTo>
                <a:lnTo>
                  <a:pt x="86" y="187"/>
                </a:lnTo>
                <a:lnTo>
                  <a:pt x="88" y="176"/>
                </a:lnTo>
                <a:lnTo>
                  <a:pt x="80" y="176"/>
                </a:lnTo>
                <a:lnTo>
                  <a:pt x="72" y="178"/>
                </a:lnTo>
                <a:lnTo>
                  <a:pt x="64" y="182"/>
                </a:lnTo>
                <a:lnTo>
                  <a:pt x="57" y="189"/>
                </a:lnTo>
                <a:lnTo>
                  <a:pt x="49" y="197"/>
                </a:lnTo>
                <a:lnTo>
                  <a:pt x="42" y="205"/>
                </a:lnTo>
                <a:lnTo>
                  <a:pt x="35" y="214"/>
                </a:lnTo>
                <a:lnTo>
                  <a:pt x="29" y="224"/>
                </a:lnTo>
                <a:lnTo>
                  <a:pt x="22" y="234"/>
                </a:lnTo>
                <a:lnTo>
                  <a:pt x="17" y="243"/>
                </a:lnTo>
                <a:lnTo>
                  <a:pt x="0" y="240"/>
                </a:lnTo>
                <a:lnTo>
                  <a:pt x="7" y="227"/>
                </a:lnTo>
                <a:lnTo>
                  <a:pt x="16" y="216"/>
                </a:lnTo>
                <a:lnTo>
                  <a:pt x="25" y="206"/>
                </a:lnTo>
                <a:lnTo>
                  <a:pt x="33" y="198"/>
                </a:lnTo>
                <a:lnTo>
                  <a:pt x="43" y="190"/>
                </a:lnTo>
                <a:lnTo>
                  <a:pt x="53" y="182"/>
                </a:lnTo>
                <a:lnTo>
                  <a:pt x="62" y="174"/>
                </a:lnTo>
                <a:lnTo>
                  <a:pt x="71" y="166"/>
                </a:lnTo>
                <a:lnTo>
                  <a:pt x="80" y="157"/>
                </a:lnTo>
                <a:lnTo>
                  <a:pt x="88" y="147"/>
                </a:lnTo>
                <a:close/>
              </a:path>
            </a:pathLst>
          </a:custGeom>
          <a:solidFill>
            <a:srgbClr val="EFBD05"/>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8" name="Freeform 98"/>
          <p:cNvSpPr>
            <a:spLocks/>
          </p:cNvSpPr>
          <p:nvPr/>
        </p:nvSpPr>
        <p:spPr bwMode="auto">
          <a:xfrm>
            <a:off x="4684713" y="898525"/>
            <a:ext cx="50800" cy="17463"/>
          </a:xfrm>
          <a:custGeom>
            <a:avLst/>
            <a:gdLst>
              <a:gd name="T0" fmla="*/ 0 w 32"/>
              <a:gd name="T1" fmla="*/ 0 h 21"/>
              <a:gd name="T2" fmla="*/ 50800 w 32"/>
              <a:gd name="T3" fmla="*/ 17463 h 21"/>
              <a:gd name="T4" fmla="*/ 0 w 32"/>
              <a:gd name="T5" fmla="*/ 832 h 21"/>
              <a:gd name="T6" fmla="*/ 0 w 32"/>
              <a:gd name="T7" fmla="*/ 832 h 21"/>
              <a:gd name="T8" fmla="*/ 0 w 32"/>
              <a:gd name="T9" fmla="*/ 0 h 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2" h="21">
                <a:moveTo>
                  <a:pt x="0" y="0"/>
                </a:moveTo>
                <a:lnTo>
                  <a:pt x="32" y="21"/>
                </a:lnTo>
                <a:lnTo>
                  <a:pt x="0" y="1"/>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69" name="Freeform 99"/>
          <p:cNvSpPr>
            <a:spLocks/>
          </p:cNvSpPr>
          <p:nvPr/>
        </p:nvSpPr>
        <p:spPr bwMode="auto">
          <a:xfrm>
            <a:off x="4827588" y="841375"/>
            <a:ext cx="61912" cy="34925"/>
          </a:xfrm>
          <a:custGeom>
            <a:avLst/>
            <a:gdLst>
              <a:gd name="T0" fmla="*/ 61912 w 39"/>
              <a:gd name="T1" fmla="*/ 0 h 43"/>
              <a:gd name="T2" fmla="*/ 58737 w 39"/>
              <a:gd name="T3" fmla="*/ 4873 h 43"/>
              <a:gd name="T4" fmla="*/ 53975 w 39"/>
              <a:gd name="T5" fmla="*/ 10559 h 43"/>
              <a:gd name="T6" fmla="*/ 49212 w 39"/>
              <a:gd name="T7" fmla="*/ 15432 h 43"/>
              <a:gd name="T8" fmla="*/ 42862 w 39"/>
              <a:gd name="T9" fmla="*/ 20305 h 43"/>
              <a:gd name="T10" fmla="*/ 36512 w 39"/>
              <a:gd name="T11" fmla="*/ 25991 h 43"/>
              <a:gd name="T12" fmla="*/ 30162 w 39"/>
              <a:gd name="T13" fmla="*/ 30052 h 43"/>
              <a:gd name="T14" fmla="*/ 22225 w 39"/>
              <a:gd name="T15" fmla="*/ 32488 h 43"/>
              <a:gd name="T16" fmla="*/ 14287 w 39"/>
              <a:gd name="T17" fmla="*/ 33301 h 43"/>
              <a:gd name="T18" fmla="*/ 7937 w 39"/>
              <a:gd name="T19" fmla="*/ 34925 h 43"/>
              <a:gd name="T20" fmla="*/ 0 w 39"/>
              <a:gd name="T21" fmla="*/ 33301 h 43"/>
              <a:gd name="T22" fmla="*/ 61912 w 39"/>
              <a:gd name="T23" fmla="*/ 0 h 43"/>
              <a:gd name="T24" fmla="*/ 61912 w 39"/>
              <a:gd name="T25" fmla="*/ 0 h 4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 h="43">
                <a:moveTo>
                  <a:pt x="39" y="0"/>
                </a:moveTo>
                <a:lnTo>
                  <a:pt x="37" y="6"/>
                </a:lnTo>
                <a:lnTo>
                  <a:pt x="34" y="13"/>
                </a:lnTo>
                <a:lnTo>
                  <a:pt x="31" y="19"/>
                </a:lnTo>
                <a:lnTo>
                  <a:pt x="27" y="25"/>
                </a:lnTo>
                <a:lnTo>
                  <a:pt x="23" y="32"/>
                </a:lnTo>
                <a:lnTo>
                  <a:pt x="19" y="37"/>
                </a:lnTo>
                <a:lnTo>
                  <a:pt x="14" y="40"/>
                </a:lnTo>
                <a:lnTo>
                  <a:pt x="9" y="41"/>
                </a:lnTo>
                <a:lnTo>
                  <a:pt x="5" y="43"/>
                </a:lnTo>
                <a:lnTo>
                  <a:pt x="0" y="41"/>
                </a:lnTo>
                <a:lnTo>
                  <a:pt x="39"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0" name="Freeform 100"/>
          <p:cNvSpPr>
            <a:spLocks/>
          </p:cNvSpPr>
          <p:nvPr/>
        </p:nvSpPr>
        <p:spPr bwMode="auto">
          <a:xfrm>
            <a:off x="4895850" y="598488"/>
            <a:ext cx="79375" cy="58737"/>
          </a:xfrm>
          <a:custGeom>
            <a:avLst/>
            <a:gdLst>
              <a:gd name="T0" fmla="*/ 79375 w 50"/>
              <a:gd name="T1" fmla="*/ 0 h 73"/>
              <a:gd name="T2" fmla="*/ 0 w 50"/>
              <a:gd name="T3" fmla="*/ 58737 h 73"/>
              <a:gd name="T4" fmla="*/ 0 w 50"/>
              <a:gd name="T5" fmla="*/ 48277 h 73"/>
              <a:gd name="T6" fmla="*/ 79375 w 50"/>
              <a:gd name="T7" fmla="*/ 0 h 73"/>
              <a:gd name="T8" fmla="*/ 79375 w 50"/>
              <a:gd name="T9" fmla="*/ 0 h 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0" h="73">
                <a:moveTo>
                  <a:pt x="50" y="0"/>
                </a:moveTo>
                <a:lnTo>
                  <a:pt x="0" y="73"/>
                </a:lnTo>
                <a:lnTo>
                  <a:pt x="0" y="60"/>
                </a:lnTo>
                <a:lnTo>
                  <a:pt x="5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1" name="Freeform 101"/>
          <p:cNvSpPr>
            <a:spLocks/>
          </p:cNvSpPr>
          <p:nvPr/>
        </p:nvSpPr>
        <p:spPr bwMode="auto">
          <a:xfrm>
            <a:off x="4933950" y="895350"/>
            <a:ext cx="147638" cy="22225"/>
          </a:xfrm>
          <a:custGeom>
            <a:avLst/>
            <a:gdLst>
              <a:gd name="T0" fmla="*/ 147638 w 93"/>
              <a:gd name="T1" fmla="*/ 22225 h 29"/>
              <a:gd name="T2" fmla="*/ 131763 w 93"/>
              <a:gd name="T3" fmla="*/ 22225 h 29"/>
              <a:gd name="T4" fmla="*/ 117475 w 93"/>
              <a:gd name="T5" fmla="*/ 22225 h 29"/>
              <a:gd name="T6" fmla="*/ 103188 w 93"/>
              <a:gd name="T7" fmla="*/ 19926 h 29"/>
              <a:gd name="T8" fmla="*/ 88900 w 93"/>
              <a:gd name="T9" fmla="*/ 18393 h 29"/>
              <a:gd name="T10" fmla="*/ 73025 w 93"/>
              <a:gd name="T11" fmla="*/ 16094 h 29"/>
              <a:gd name="T12" fmla="*/ 58738 w 93"/>
              <a:gd name="T13" fmla="*/ 12262 h 29"/>
              <a:gd name="T14" fmla="*/ 44450 w 93"/>
              <a:gd name="T15" fmla="*/ 9963 h 29"/>
              <a:gd name="T16" fmla="*/ 28575 w 93"/>
              <a:gd name="T17" fmla="*/ 6131 h 29"/>
              <a:gd name="T18" fmla="*/ 14288 w 93"/>
              <a:gd name="T19" fmla="*/ 2299 h 29"/>
              <a:gd name="T20" fmla="*/ 0 w 93"/>
              <a:gd name="T21" fmla="*/ 0 h 29"/>
              <a:gd name="T22" fmla="*/ 14288 w 93"/>
              <a:gd name="T23" fmla="*/ 0 h 29"/>
              <a:gd name="T24" fmla="*/ 28575 w 93"/>
              <a:gd name="T25" fmla="*/ 0 h 29"/>
              <a:gd name="T26" fmla="*/ 42863 w 93"/>
              <a:gd name="T27" fmla="*/ 1533 h 29"/>
              <a:gd name="T28" fmla="*/ 58738 w 93"/>
              <a:gd name="T29" fmla="*/ 2299 h 29"/>
              <a:gd name="T30" fmla="*/ 76200 w 93"/>
              <a:gd name="T31" fmla="*/ 4598 h 29"/>
              <a:gd name="T32" fmla="*/ 90488 w 93"/>
              <a:gd name="T33" fmla="*/ 8430 h 29"/>
              <a:gd name="T34" fmla="*/ 106363 w 93"/>
              <a:gd name="T35" fmla="*/ 10729 h 29"/>
              <a:gd name="T36" fmla="*/ 120650 w 93"/>
              <a:gd name="T37" fmla="*/ 14561 h 29"/>
              <a:gd name="T38" fmla="*/ 133350 w 93"/>
              <a:gd name="T39" fmla="*/ 18393 h 29"/>
              <a:gd name="T40" fmla="*/ 147638 w 93"/>
              <a:gd name="T41" fmla="*/ 22225 h 29"/>
              <a:gd name="T42" fmla="*/ 147638 w 93"/>
              <a:gd name="T43" fmla="*/ 22225 h 2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93" h="29">
                <a:moveTo>
                  <a:pt x="93" y="29"/>
                </a:moveTo>
                <a:lnTo>
                  <a:pt x="83" y="29"/>
                </a:lnTo>
                <a:lnTo>
                  <a:pt x="74" y="29"/>
                </a:lnTo>
                <a:lnTo>
                  <a:pt x="65" y="26"/>
                </a:lnTo>
                <a:lnTo>
                  <a:pt x="56" y="24"/>
                </a:lnTo>
                <a:lnTo>
                  <a:pt x="46" y="21"/>
                </a:lnTo>
                <a:lnTo>
                  <a:pt x="37" y="16"/>
                </a:lnTo>
                <a:lnTo>
                  <a:pt x="28" y="13"/>
                </a:lnTo>
                <a:lnTo>
                  <a:pt x="18" y="8"/>
                </a:lnTo>
                <a:lnTo>
                  <a:pt x="9" y="3"/>
                </a:lnTo>
                <a:lnTo>
                  <a:pt x="0" y="0"/>
                </a:lnTo>
                <a:lnTo>
                  <a:pt x="9" y="0"/>
                </a:lnTo>
                <a:lnTo>
                  <a:pt x="18" y="0"/>
                </a:lnTo>
                <a:lnTo>
                  <a:pt x="27" y="2"/>
                </a:lnTo>
                <a:lnTo>
                  <a:pt x="37" y="3"/>
                </a:lnTo>
                <a:lnTo>
                  <a:pt x="48" y="6"/>
                </a:lnTo>
                <a:lnTo>
                  <a:pt x="57" y="11"/>
                </a:lnTo>
                <a:lnTo>
                  <a:pt x="67" y="14"/>
                </a:lnTo>
                <a:lnTo>
                  <a:pt x="76" y="19"/>
                </a:lnTo>
                <a:lnTo>
                  <a:pt x="84" y="24"/>
                </a:lnTo>
                <a:lnTo>
                  <a:pt x="93" y="2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2" name="Freeform 102"/>
          <p:cNvSpPr>
            <a:spLocks/>
          </p:cNvSpPr>
          <p:nvPr/>
        </p:nvSpPr>
        <p:spPr bwMode="auto">
          <a:xfrm>
            <a:off x="4978400" y="836613"/>
            <a:ext cx="41275" cy="28575"/>
          </a:xfrm>
          <a:custGeom>
            <a:avLst/>
            <a:gdLst>
              <a:gd name="T0" fmla="*/ 0 w 26"/>
              <a:gd name="T1" fmla="*/ 28575 h 36"/>
              <a:gd name="T2" fmla="*/ 41275 w 26"/>
              <a:gd name="T3" fmla="*/ 0 h 36"/>
              <a:gd name="T4" fmla="*/ 0 w 26"/>
              <a:gd name="T5" fmla="*/ 28575 h 36"/>
              <a:gd name="T6" fmla="*/ 0 w 26"/>
              <a:gd name="T7" fmla="*/ 28575 h 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 h="36">
                <a:moveTo>
                  <a:pt x="0" y="36"/>
                </a:moveTo>
                <a:lnTo>
                  <a:pt x="26" y="0"/>
                </a:lnTo>
                <a:lnTo>
                  <a:pt x="0" y="3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3" name="Freeform 103"/>
          <p:cNvSpPr>
            <a:spLocks/>
          </p:cNvSpPr>
          <p:nvPr/>
        </p:nvSpPr>
        <p:spPr bwMode="auto">
          <a:xfrm>
            <a:off x="5037138" y="847725"/>
            <a:ext cx="320675" cy="69850"/>
          </a:xfrm>
          <a:custGeom>
            <a:avLst/>
            <a:gdLst>
              <a:gd name="T0" fmla="*/ 187325 w 202"/>
              <a:gd name="T1" fmla="*/ 34131 h 88"/>
              <a:gd name="T2" fmla="*/ 187325 w 202"/>
              <a:gd name="T3" fmla="*/ 31750 h 88"/>
              <a:gd name="T4" fmla="*/ 187325 w 202"/>
              <a:gd name="T5" fmla="*/ 30163 h 88"/>
              <a:gd name="T6" fmla="*/ 187325 w 202"/>
              <a:gd name="T7" fmla="*/ 27781 h 88"/>
              <a:gd name="T8" fmla="*/ 185738 w 202"/>
              <a:gd name="T9" fmla="*/ 26194 h 88"/>
              <a:gd name="T10" fmla="*/ 184150 w 202"/>
              <a:gd name="T11" fmla="*/ 23813 h 88"/>
              <a:gd name="T12" fmla="*/ 182563 w 202"/>
              <a:gd name="T13" fmla="*/ 23019 h 88"/>
              <a:gd name="T14" fmla="*/ 180975 w 202"/>
              <a:gd name="T15" fmla="*/ 21431 h 88"/>
              <a:gd name="T16" fmla="*/ 179388 w 202"/>
              <a:gd name="T17" fmla="*/ 19050 h 88"/>
              <a:gd name="T18" fmla="*/ 179388 w 202"/>
              <a:gd name="T19" fmla="*/ 17463 h 88"/>
              <a:gd name="T20" fmla="*/ 177800 w 202"/>
              <a:gd name="T21" fmla="*/ 16669 h 88"/>
              <a:gd name="T22" fmla="*/ 122238 w 202"/>
              <a:gd name="T23" fmla="*/ 16669 h 88"/>
              <a:gd name="T24" fmla="*/ 141288 w 202"/>
              <a:gd name="T25" fmla="*/ 6350 h 88"/>
              <a:gd name="T26" fmla="*/ 160338 w 202"/>
              <a:gd name="T27" fmla="*/ 794 h 88"/>
              <a:gd name="T28" fmla="*/ 177800 w 202"/>
              <a:gd name="T29" fmla="*/ 0 h 88"/>
              <a:gd name="T30" fmla="*/ 196850 w 202"/>
              <a:gd name="T31" fmla="*/ 2381 h 88"/>
              <a:gd name="T32" fmla="*/ 214313 w 202"/>
              <a:gd name="T33" fmla="*/ 4763 h 88"/>
              <a:gd name="T34" fmla="*/ 234950 w 202"/>
              <a:gd name="T35" fmla="*/ 10319 h 88"/>
              <a:gd name="T36" fmla="*/ 254000 w 202"/>
              <a:gd name="T37" fmla="*/ 13494 h 88"/>
              <a:gd name="T38" fmla="*/ 273050 w 202"/>
              <a:gd name="T39" fmla="*/ 17463 h 88"/>
              <a:gd name="T40" fmla="*/ 293688 w 202"/>
              <a:gd name="T41" fmla="*/ 19050 h 88"/>
              <a:gd name="T42" fmla="*/ 314325 w 202"/>
              <a:gd name="T43" fmla="*/ 19050 h 88"/>
              <a:gd name="T44" fmla="*/ 314325 w 202"/>
              <a:gd name="T45" fmla="*/ 19844 h 88"/>
              <a:gd name="T46" fmla="*/ 314325 w 202"/>
              <a:gd name="T47" fmla="*/ 23019 h 88"/>
              <a:gd name="T48" fmla="*/ 314325 w 202"/>
              <a:gd name="T49" fmla="*/ 25400 h 88"/>
              <a:gd name="T50" fmla="*/ 312738 w 202"/>
              <a:gd name="T51" fmla="*/ 27781 h 88"/>
              <a:gd name="T52" fmla="*/ 312738 w 202"/>
              <a:gd name="T53" fmla="*/ 30163 h 88"/>
              <a:gd name="T54" fmla="*/ 312738 w 202"/>
              <a:gd name="T55" fmla="*/ 32544 h 88"/>
              <a:gd name="T56" fmla="*/ 312738 w 202"/>
              <a:gd name="T57" fmla="*/ 35719 h 88"/>
              <a:gd name="T58" fmla="*/ 314325 w 202"/>
              <a:gd name="T59" fmla="*/ 38100 h 88"/>
              <a:gd name="T60" fmla="*/ 315913 w 202"/>
              <a:gd name="T61" fmla="*/ 40481 h 88"/>
              <a:gd name="T62" fmla="*/ 320675 w 202"/>
              <a:gd name="T63" fmla="*/ 42069 h 88"/>
              <a:gd name="T64" fmla="*/ 311150 w 202"/>
              <a:gd name="T65" fmla="*/ 45244 h 88"/>
              <a:gd name="T66" fmla="*/ 298450 w 202"/>
              <a:gd name="T67" fmla="*/ 49213 h 88"/>
              <a:gd name="T68" fmla="*/ 287338 w 202"/>
              <a:gd name="T69" fmla="*/ 53181 h 88"/>
              <a:gd name="T70" fmla="*/ 271463 w 202"/>
              <a:gd name="T71" fmla="*/ 55563 h 88"/>
              <a:gd name="T72" fmla="*/ 257175 w 202"/>
              <a:gd name="T73" fmla="*/ 57944 h 88"/>
              <a:gd name="T74" fmla="*/ 242888 w 202"/>
              <a:gd name="T75" fmla="*/ 61119 h 88"/>
              <a:gd name="T76" fmla="*/ 227013 w 202"/>
              <a:gd name="T77" fmla="*/ 63500 h 88"/>
              <a:gd name="T78" fmla="*/ 209550 w 202"/>
              <a:gd name="T79" fmla="*/ 64294 h 88"/>
              <a:gd name="T80" fmla="*/ 196850 w 202"/>
              <a:gd name="T81" fmla="*/ 67469 h 88"/>
              <a:gd name="T82" fmla="*/ 180975 w 202"/>
              <a:gd name="T83" fmla="*/ 69850 h 88"/>
              <a:gd name="T84" fmla="*/ 168275 w 202"/>
              <a:gd name="T85" fmla="*/ 57944 h 88"/>
              <a:gd name="T86" fmla="*/ 155575 w 202"/>
              <a:gd name="T87" fmla="*/ 50800 h 88"/>
              <a:gd name="T88" fmla="*/ 138113 w 202"/>
              <a:gd name="T89" fmla="*/ 46831 h 88"/>
              <a:gd name="T90" fmla="*/ 119063 w 202"/>
              <a:gd name="T91" fmla="*/ 44450 h 88"/>
              <a:gd name="T92" fmla="*/ 98425 w 202"/>
              <a:gd name="T93" fmla="*/ 42863 h 88"/>
              <a:gd name="T94" fmla="*/ 77788 w 202"/>
              <a:gd name="T95" fmla="*/ 42863 h 88"/>
              <a:gd name="T96" fmla="*/ 57150 w 202"/>
              <a:gd name="T97" fmla="*/ 42863 h 88"/>
              <a:gd name="T98" fmla="*/ 34925 w 202"/>
              <a:gd name="T99" fmla="*/ 42069 h 88"/>
              <a:gd name="T100" fmla="*/ 17463 w 202"/>
              <a:gd name="T101" fmla="*/ 38894 h 88"/>
              <a:gd name="T102" fmla="*/ 0 w 202"/>
              <a:gd name="T103" fmla="*/ 34131 h 88"/>
              <a:gd name="T104" fmla="*/ 19050 w 202"/>
              <a:gd name="T105" fmla="*/ 31750 h 88"/>
              <a:gd name="T106" fmla="*/ 36513 w 202"/>
              <a:gd name="T107" fmla="*/ 30163 h 88"/>
              <a:gd name="T108" fmla="*/ 55563 w 202"/>
              <a:gd name="T109" fmla="*/ 32544 h 88"/>
              <a:gd name="T110" fmla="*/ 74613 w 202"/>
              <a:gd name="T111" fmla="*/ 35719 h 88"/>
              <a:gd name="T112" fmla="*/ 95250 w 202"/>
              <a:gd name="T113" fmla="*/ 38894 h 88"/>
              <a:gd name="T114" fmla="*/ 114300 w 202"/>
              <a:gd name="T115" fmla="*/ 42069 h 88"/>
              <a:gd name="T116" fmla="*/ 133350 w 202"/>
              <a:gd name="T117" fmla="*/ 42863 h 88"/>
              <a:gd name="T118" fmla="*/ 152400 w 202"/>
              <a:gd name="T119" fmla="*/ 42863 h 88"/>
              <a:gd name="T120" fmla="*/ 169863 w 202"/>
              <a:gd name="T121" fmla="*/ 40481 h 88"/>
              <a:gd name="T122" fmla="*/ 187325 w 202"/>
              <a:gd name="T123" fmla="*/ 34131 h 88"/>
              <a:gd name="T124" fmla="*/ 187325 w 202"/>
              <a:gd name="T125" fmla="*/ 34131 h 8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202" h="88">
                <a:moveTo>
                  <a:pt x="118" y="43"/>
                </a:moveTo>
                <a:lnTo>
                  <a:pt x="118" y="40"/>
                </a:lnTo>
                <a:lnTo>
                  <a:pt x="118" y="38"/>
                </a:lnTo>
                <a:lnTo>
                  <a:pt x="118" y="35"/>
                </a:lnTo>
                <a:lnTo>
                  <a:pt x="117" y="33"/>
                </a:lnTo>
                <a:lnTo>
                  <a:pt x="116" y="30"/>
                </a:lnTo>
                <a:lnTo>
                  <a:pt x="115" y="29"/>
                </a:lnTo>
                <a:lnTo>
                  <a:pt x="114" y="27"/>
                </a:lnTo>
                <a:lnTo>
                  <a:pt x="113" y="24"/>
                </a:lnTo>
                <a:lnTo>
                  <a:pt x="113" y="22"/>
                </a:lnTo>
                <a:lnTo>
                  <a:pt x="112" y="21"/>
                </a:lnTo>
                <a:lnTo>
                  <a:pt x="77" y="21"/>
                </a:lnTo>
                <a:lnTo>
                  <a:pt x="89" y="8"/>
                </a:lnTo>
                <a:lnTo>
                  <a:pt x="101" y="1"/>
                </a:lnTo>
                <a:lnTo>
                  <a:pt x="112" y="0"/>
                </a:lnTo>
                <a:lnTo>
                  <a:pt x="124" y="3"/>
                </a:lnTo>
                <a:lnTo>
                  <a:pt x="135" y="6"/>
                </a:lnTo>
                <a:lnTo>
                  <a:pt x="148" y="13"/>
                </a:lnTo>
                <a:lnTo>
                  <a:pt x="160" y="17"/>
                </a:lnTo>
                <a:lnTo>
                  <a:pt x="172" y="22"/>
                </a:lnTo>
                <a:lnTo>
                  <a:pt x="185" y="24"/>
                </a:lnTo>
                <a:lnTo>
                  <a:pt x="198" y="24"/>
                </a:lnTo>
                <a:lnTo>
                  <a:pt x="198" y="25"/>
                </a:lnTo>
                <a:lnTo>
                  <a:pt x="198" y="29"/>
                </a:lnTo>
                <a:lnTo>
                  <a:pt x="198" y="32"/>
                </a:lnTo>
                <a:lnTo>
                  <a:pt x="197" y="35"/>
                </a:lnTo>
                <a:lnTo>
                  <a:pt x="197" y="38"/>
                </a:lnTo>
                <a:lnTo>
                  <a:pt x="197" y="41"/>
                </a:lnTo>
                <a:lnTo>
                  <a:pt x="197" y="45"/>
                </a:lnTo>
                <a:lnTo>
                  <a:pt x="198" y="48"/>
                </a:lnTo>
                <a:lnTo>
                  <a:pt x="199" y="51"/>
                </a:lnTo>
                <a:lnTo>
                  <a:pt x="202" y="53"/>
                </a:lnTo>
                <a:lnTo>
                  <a:pt x="196" y="57"/>
                </a:lnTo>
                <a:lnTo>
                  <a:pt x="188" y="62"/>
                </a:lnTo>
                <a:lnTo>
                  <a:pt x="181" y="67"/>
                </a:lnTo>
                <a:lnTo>
                  <a:pt x="171" y="70"/>
                </a:lnTo>
                <a:lnTo>
                  <a:pt x="162" y="73"/>
                </a:lnTo>
                <a:lnTo>
                  <a:pt x="153" y="77"/>
                </a:lnTo>
                <a:lnTo>
                  <a:pt x="143" y="80"/>
                </a:lnTo>
                <a:lnTo>
                  <a:pt x="132" y="81"/>
                </a:lnTo>
                <a:lnTo>
                  <a:pt x="124" y="85"/>
                </a:lnTo>
                <a:lnTo>
                  <a:pt x="114" y="88"/>
                </a:lnTo>
                <a:lnTo>
                  <a:pt x="106" y="73"/>
                </a:lnTo>
                <a:lnTo>
                  <a:pt x="98" y="64"/>
                </a:lnTo>
                <a:lnTo>
                  <a:pt x="87" y="59"/>
                </a:lnTo>
                <a:lnTo>
                  <a:pt x="75" y="56"/>
                </a:lnTo>
                <a:lnTo>
                  <a:pt x="62" y="54"/>
                </a:lnTo>
                <a:lnTo>
                  <a:pt x="49" y="54"/>
                </a:lnTo>
                <a:lnTo>
                  <a:pt x="36" y="54"/>
                </a:lnTo>
                <a:lnTo>
                  <a:pt x="22" y="53"/>
                </a:lnTo>
                <a:lnTo>
                  <a:pt x="11" y="49"/>
                </a:lnTo>
                <a:lnTo>
                  <a:pt x="0" y="43"/>
                </a:lnTo>
                <a:lnTo>
                  <a:pt x="12" y="40"/>
                </a:lnTo>
                <a:lnTo>
                  <a:pt x="23" y="38"/>
                </a:lnTo>
                <a:lnTo>
                  <a:pt x="35" y="41"/>
                </a:lnTo>
                <a:lnTo>
                  <a:pt x="47" y="45"/>
                </a:lnTo>
                <a:lnTo>
                  <a:pt x="60" y="49"/>
                </a:lnTo>
                <a:lnTo>
                  <a:pt x="72" y="53"/>
                </a:lnTo>
                <a:lnTo>
                  <a:pt x="84" y="54"/>
                </a:lnTo>
                <a:lnTo>
                  <a:pt x="96" y="54"/>
                </a:lnTo>
                <a:lnTo>
                  <a:pt x="107" y="51"/>
                </a:lnTo>
                <a:lnTo>
                  <a:pt x="118" y="43"/>
                </a:lnTo>
                <a:close/>
              </a:path>
            </a:pathLst>
          </a:custGeom>
          <a:solidFill>
            <a:srgbClr val="99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4" name="Freeform 104"/>
          <p:cNvSpPr>
            <a:spLocks/>
          </p:cNvSpPr>
          <p:nvPr/>
        </p:nvSpPr>
        <p:spPr bwMode="auto">
          <a:xfrm>
            <a:off x="5078413" y="827088"/>
            <a:ext cx="33337" cy="22225"/>
          </a:xfrm>
          <a:custGeom>
            <a:avLst/>
            <a:gdLst>
              <a:gd name="T0" fmla="*/ 33337 w 21"/>
              <a:gd name="T1" fmla="*/ 0 h 28"/>
              <a:gd name="T2" fmla="*/ 33337 w 21"/>
              <a:gd name="T3" fmla="*/ 3175 h 28"/>
              <a:gd name="T4" fmla="*/ 31750 w 21"/>
              <a:gd name="T5" fmla="*/ 6350 h 28"/>
              <a:gd name="T6" fmla="*/ 28575 w 21"/>
              <a:gd name="T7" fmla="*/ 8731 h 28"/>
              <a:gd name="T8" fmla="*/ 25400 w 21"/>
              <a:gd name="T9" fmla="*/ 11113 h 28"/>
              <a:gd name="T10" fmla="*/ 22225 w 21"/>
              <a:gd name="T11" fmla="*/ 13494 h 28"/>
              <a:gd name="T12" fmla="*/ 15875 w 21"/>
              <a:gd name="T13" fmla="*/ 15875 h 28"/>
              <a:gd name="T14" fmla="*/ 12700 w 21"/>
              <a:gd name="T15" fmla="*/ 17463 h 28"/>
              <a:gd name="T16" fmla="*/ 7937 w 21"/>
              <a:gd name="T17" fmla="*/ 19050 h 28"/>
              <a:gd name="T18" fmla="*/ 3175 w 21"/>
              <a:gd name="T19" fmla="*/ 21431 h 28"/>
              <a:gd name="T20" fmla="*/ 0 w 21"/>
              <a:gd name="T21" fmla="*/ 22225 h 28"/>
              <a:gd name="T22" fmla="*/ 1587 w 21"/>
              <a:gd name="T23" fmla="*/ 19844 h 28"/>
              <a:gd name="T24" fmla="*/ 3175 w 21"/>
              <a:gd name="T25" fmla="*/ 17463 h 28"/>
              <a:gd name="T26" fmla="*/ 4762 w 21"/>
              <a:gd name="T27" fmla="*/ 15081 h 28"/>
              <a:gd name="T28" fmla="*/ 7937 w 21"/>
              <a:gd name="T29" fmla="*/ 12700 h 28"/>
              <a:gd name="T30" fmla="*/ 11112 w 21"/>
              <a:gd name="T31" fmla="*/ 8731 h 28"/>
              <a:gd name="T32" fmla="*/ 14287 w 21"/>
              <a:gd name="T33" fmla="*/ 6350 h 28"/>
              <a:gd name="T34" fmla="*/ 20637 w 21"/>
              <a:gd name="T35" fmla="*/ 4763 h 28"/>
              <a:gd name="T36" fmla="*/ 23812 w 21"/>
              <a:gd name="T37" fmla="*/ 2381 h 28"/>
              <a:gd name="T38" fmla="*/ 28575 w 21"/>
              <a:gd name="T39" fmla="*/ 794 h 28"/>
              <a:gd name="T40" fmla="*/ 33337 w 21"/>
              <a:gd name="T41" fmla="*/ 0 h 28"/>
              <a:gd name="T42" fmla="*/ 33337 w 21"/>
              <a:gd name="T43" fmla="*/ 0 h 2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 h="28">
                <a:moveTo>
                  <a:pt x="21" y="0"/>
                </a:moveTo>
                <a:lnTo>
                  <a:pt x="21" y="4"/>
                </a:lnTo>
                <a:lnTo>
                  <a:pt x="20" y="8"/>
                </a:lnTo>
                <a:lnTo>
                  <a:pt x="18" y="11"/>
                </a:lnTo>
                <a:lnTo>
                  <a:pt x="16" y="14"/>
                </a:lnTo>
                <a:lnTo>
                  <a:pt x="14" y="17"/>
                </a:lnTo>
                <a:lnTo>
                  <a:pt x="10" y="20"/>
                </a:lnTo>
                <a:lnTo>
                  <a:pt x="8" y="22"/>
                </a:lnTo>
                <a:lnTo>
                  <a:pt x="5" y="24"/>
                </a:lnTo>
                <a:lnTo>
                  <a:pt x="2" y="27"/>
                </a:lnTo>
                <a:lnTo>
                  <a:pt x="0" y="28"/>
                </a:lnTo>
                <a:lnTo>
                  <a:pt x="1" y="25"/>
                </a:lnTo>
                <a:lnTo>
                  <a:pt x="2" y="22"/>
                </a:lnTo>
                <a:lnTo>
                  <a:pt x="3" y="19"/>
                </a:lnTo>
                <a:lnTo>
                  <a:pt x="5" y="16"/>
                </a:lnTo>
                <a:lnTo>
                  <a:pt x="7" y="11"/>
                </a:lnTo>
                <a:lnTo>
                  <a:pt x="9" y="8"/>
                </a:lnTo>
                <a:lnTo>
                  <a:pt x="13" y="6"/>
                </a:lnTo>
                <a:lnTo>
                  <a:pt x="15" y="3"/>
                </a:lnTo>
                <a:lnTo>
                  <a:pt x="18" y="1"/>
                </a:lnTo>
                <a:lnTo>
                  <a:pt x="2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5" name="Freeform 105"/>
          <p:cNvSpPr>
            <a:spLocks/>
          </p:cNvSpPr>
          <p:nvPr/>
        </p:nvSpPr>
        <p:spPr bwMode="auto">
          <a:xfrm>
            <a:off x="5084763" y="606425"/>
            <a:ext cx="88900" cy="38100"/>
          </a:xfrm>
          <a:custGeom>
            <a:avLst/>
            <a:gdLst>
              <a:gd name="T0" fmla="*/ 88900 w 56"/>
              <a:gd name="T1" fmla="*/ 0 h 50"/>
              <a:gd name="T2" fmla="*/ 80963 w 56"/>
              <a:gd name="T3" fmla="*/ 3810 h 50"/>
              <a:gd name="T4" fmla="*/ 71438 w 56"/>
              <a:gd name="T5" fmla="*/ 8382 h 50"/>
              <a:gd name="T6" fmla="*/ 63500 w 56"/>
              <a:gd name="T7" fmla="*/ 13716 h 50"/>
              <a:gd name="T8" fmla="*/ 55563 w 56"/>
              <a:gd name="T9" fmla="*/ 19812 h 50"/>
              <a:gd name="T10" fmla="*/ 47625 w 56"/>
              <a:gd name="T11" fmla="*/ 25908 h 50"/>
              <a:gd name="T12" fmla="*/ 39688 w 56"/>
              <a:gd name="T13" fmla="*/ 30480 h 50"/>
              <a:gd name="T14" fmla="*/ 30163 w 56"/>
              <a:gd name="T15" fmla="*/ 34290 h 50"/>
              <a:gd name="T16" fmla="*/ 22225 w 56"/>
              <a:gd name="T17" fmla="*/ 38100 h 50"/>
              <a:gd name="T18" fmla="*/ 11113 w 56"/>
              <a:gd name="T19" fmla="*/ 38100 h 50"/>
              <a:gd name="T20" fmla="*/ 0 w 56"/>
              <a:gd name="T21" fmla="*/ 36576 h 50"/>
              <a:gd name="T22" fmla="*/ 6350 w 56"/>
              <a:gd name="T23" fmla="*/ 32004 h 50"/>
              <a:gd name="T24" fmla="*/ 15875 w 56"/>
              <a:gd name="T25" fmla="*/ 28194 h 50"/>
              <a:gd name="T26" fmla="*/ 23813 w 56"/>
              <a:gd name="T27" fmla="*/ 23622 h 50"/>
              <a:gd name="T28" fmla="*/ 30163 w 56"/>
              <a:gd name="T29" fmla="*/ 18288 h 50"/>
              <a:gd name="T30" fmla="*/ 41275 w 56"/>
              <a:gd name="T31" fmla="*/ 14478 h 50"/>
              <a:gd name="T32" fmla="*/ 49213 w 56"/>
              <a:gd name="T33" fmla="*/ 11430 h 50"/>
              <a:gd name="T34" fmla="*/ 58738 w 56"/>
              <a:gd name="T35" fmla="*/ 7620 h 50"/>
              <a:gd name="T36" fmla="*/ 68263 w 56"/>
              <a:gd name="T37" fmla="*/ 3810 h 50"/>
              <a:gd name="T38" fmla="*/ 77788 w 56"/>
              <a:gd name="T39" fmla="*/ 1524 h 50"/>
              <a:gd name="T40" fmla="*/ 88900 w 56"/>
              <a:gd name="T41" fmla="*/ 0 h 50"/>
              <a:gd name="T42" fmla="*/ 88900 w 56"/>
              <a:gd name="T43" fmla="*/ 0 h 5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56" h="50">
                <a:moveTo>
                  <a:pt x="56" y="0"/>
                </a:moveTo>
                <a:lnTo>
                  <a:pt x="51" y="5"/>
                </a:lnTo>
                <a:lnTo>
                  <a:pt x="45" y="11"/>
                </a:lnTo>
                <a:lnTo>
                  <a:pt x="40" y="18"/>
                </a:lnTo>
                <a:lnTo>
                  <a:pt x="35" y="26"/>
                </a:lnTo>
                <a:lnTo>
                  <a:pt x="30" y="34"/>
                </a:lnTo>
                <a:lnTo>
                  <a:pt x="25" y="40"/>
                </a:lnTo>
                <a:lnTo>
                  <a:pt x="19" y="45"/>
                </a:lnTo>
                <a:lnTo>
                  <a:pt x="14" y="50"/>
                </a:lnTo>
                <a:lnTo>
                  <a:pt x="7" y="50"/>
                </a:lnTo>
                <a:lnTo>
                  <a:pt x="0" y="48"/>
                </a:lnTo>
                <a:lnTo>
                  <a:pt x="4" y="42"/>
                </a:lnTo>
                <a:lnTo>
                  <a:pt x="10" y="37"/>
                </a:lnTo>
                <a:lnTo>
                  <a:pt x="15" y="31"/>
                </a:lnTo>
                <a:lnTo>
                  <a:pt x="19" y="24"/>
                </a:lnTo>
                <a:lnTo>
                  <a:pt x="26" y="19"/>
                </a:lnTo>
                <a:lnTo>
                  <a:pt x="31" y="15"/>
                </a:lnTo>
                <a:lnTo>
                  <a:pt x="37" y="10"/>
                </a:lnTo>
                <a:lnTo>
                  <a:pt x="43" y="5"/>
                </a:lnTo>
                <a:lnTo>
                  <a:pt x="49" y="2"/>
                </a:lnTo>
                <a:lnTo>
                  <a:pt x="5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6" name="Freeform 106"/>
          <p:cNvSpPr>
            <a:spLocks/>
          </p:cNvSpPr>
          <p:nvPr/>
        </p:nvSpPr>
        <p:spPr bwMode="auto">
          <a:xfrm>
            <a:off x="5153025" y="595313"/>
            <a:ext cx="106363" cy="55562"/>
          </a:xfrm>
          <a:custGeom>
            <a:avLst/>
            <a:gdLst>
              <a:gd name="T0" fmla="*/ 106363 w 67"/>
              <a:gd name="T1" fmla="*/ 0 h 71"/>
              <a:gd name="T2" fmla="*/ 96838 w 67"/>
              <a:gd name="T3" fmla="*/ 3913 h 71"/>
              <a:gd name="T4" fmla="*/ 88900 w 67"/>
              <a:gd name="T5" fmla="*/ 9391 h 71"/>
              <a:gd name="T6" fmla="*/ 80963 w 67"/>
              <a:gd name="T7" fmla="*/ 12521 h 71"/>
              <a:gd name="T8" fmla="*/ 71438 w 67"/>
              <a:gd name="T9" fmla="*/ 17999 h 71"/>
              <a:gd name="T10" fmla="*/ 63500 w 67"/>
              <a:gd name="T11" fmla="*/ 22694 h 71"/>
              <a:gd name="T12" fmla="*/ 53975 w 67"/>
              <a:gd name="T13" fmla="*/ 28955 h 71"/>
              <a:gd name="T14" fmla="*/ 46038 w 67"/>
              <a:gd name="T15" fmla="*/ 34433 h 71"/>
              <a:gd name="T16" fmla="*/ 39688 w 67"/>
              <a:gd name="T17" fmla="*/ 39128 h 71"/>
              <a:gd name="T18" fmla="*/ 31750 w 67"/>
              <a:gd name="T19" fmla="*/ 45389 h 71"/>
              <a:gd name="T20" fmla="*/ 26988 w 67"/>
              <a:gd name="T21" fmla="*/ 50084 h 71"/>
              <a:gd name="T22" fmla="*/ 0 w 67"/>
              <a:gd name="T23" fmla="*/ 55562 h 71"/>
              <a:gd name="T24" fmla="*/ 4763 w 67"/>
              <a:gd name="T25" fmla="*/ 45389 h 71"/>
              <a:gd name="T26" fmla="*/ 14288 w 67"/>
              <a:gd name="T27" fmla="*/ 37563 h 71"/>
              <a:gd name="T28" fmla="*/ 22225 w 67"/>
              <a:gd name="T29" fmla="*/ 30520 h 71"/>
              <a:gd name="T30" fmla="*/ 31750 w 67"/>
              <a:gd name="T31" fmla="*/ 24259 h 71"/>
              <a:gd name="T32" fmla="*/ 44450 w 67"/>
              <a:gd name="T33" fmla="*/ 18782 h 71"/>
              <a:gd name="T34" fmla="*/ 57150 w 67"/>
              <a:gd name="T35" fmla="*/ 15651 h 71"/>
              <a:gd name="T36" fmla="*/ 68263 w 67"/>
              <a:gd name="T37" fmla="*/ 11738 h 71"/>
              <a:gd name="T38" fmla="*/ 80963 w 67"/>
              <a:gd name="T39" fmla="*/ 7826 h 71"/>
              <a:gd name="T40" fmla="*/ 93663 w 67"/>
              <a:gd name="T41" fmla="*/ 3913 h 71"/>
              <a:gd name="T42" fmla="*/ 106363 w 67"/>
              <a:gd name="T43" fmla="*/ 0 h 71"/>
              <a:gd name="T44" fmla="*/ 106363 w 67"/>
              <a:gd name="T45" fmla="*/ 0 h 7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7" h="71">
                <a:moveTo>
                  <a:pt x="67" y="0"/>
                </a:moveTo>
                <a:lnTo>
                  <a:pt x="61" y="5"/>
                </a:lnTo>
                <a:lnTo>
                  <a:pt x="56" y="12"/>
                </a:lnTo>
                <a:lnTo>
                  <a:pt x="51" y="16"/>
                </a:lnTo>
                <a:lnTo>
                  <a:pt x="45" y="23"/>
                </a:lnTo>
                <a:lnTo>
                  <a:pt x="40" y="29"/>
                </a:lnTo>
                <a:lnTo>
                  <a:pt x="34" y="37"/>
                </a:lnTo>
                <a:lnTo>
                  <a:pt x="29" y="44"/>
                </a:lnTo>
                <a:lnTo>
                  <a:pt x="25" y="50"/>
                </a:lnTo>
                <a:lnTo>
                  <a:pt x="20" y="58"/>
                </a:lnTo>
                <a:lnTo>
                  <a:pt x="17" y="64"/>
                </a:lnTo>
                <a:lnTo>
                  <a:pt x="0" y="71"/>
                </a:lnTo>
                <a:lnTo>
                  <a:pt x="3" y="58"/>
                </a:lnTo>
                <a:lnTo>
                  <a:pt x="9" y="48"/>
                </a:lnTo>
                <a:lnTo>
                  <a:pt x="14" y="39"/>
                </a:lnTo>
                <a:lnTo>
                  <a:pt x="20" y="31"/>
                </a:lnTo>
                <a:lnTo>
                  <a:pt x="28" y="24"/>
                </a:lnTo>
                <a:lnTo>
                  <a:pt x="36" y="20"/>
                </a:lnTo>
                <a:lnTo>
                  <a:pt x="43" y="15"/>
                </a:lnTo>
                <a:lnTo>
                  <a:pt x="51" y="10"/>
                </a:lnTo>
                <a:lnTo>
                  <a:pt x="59" y="5"/>
                </a:lnTo>
                <a:lnTo>
                  <a:pt x="67"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7" name="Freeform 107"/>
          <p:cNvSpPr>
            <a:spLocks/>
          </p:cNvSpPr>
          <p:nvPr/>
        </p:nvSpPr>
        <p:spPr bwMode="auto">
          <a:xfrm>
            <a:off x="5203825" y="758825"/>
            <a:ext cx="53975" cy="69850"/>
          </a:xfrm>
          <a:custGeom>
            <a:avLst/>
            <a:gdLst>
              <a:gd name="T0" fmla="*/ 11113 w 34"/>
              <a:gd name="T1" fmla="*/ 0 h 88"/>
              <a:gd name="T2" fmla="*/ 14288 w 34"/>
              <a:gd name="T3" fmla="*/ 7144 h 88"/>
              <a:gd name="T4" fmla="*/ 19050 w 34"/>
              <a:gd name="T5" fmla="*/ 13494 h 88"/>
              <a:gd name="T6" fmla="*/ 25400 w 34"/>
              <a:gd name="T7" fmla="*/ 21431 h 88"/>
              <a:gd name="T8" fmla="*/ 33338 w 34"/>
              <a:gd name="T9" fmla="*/ 27781 h 88"/>
              <a:gd name="T10" fmla="*/ 39688 w 34"/>
              <a:gd name="T11" fmla="*/ 35719 h 88"/>
              <a:gd name="T12" fmla="*/ 46038 w 34"/>
              <a:gd name="T13" fmla="*/ 42863 h 88"/>
              <a:gd name="T14" fmla="*/ 50800 w 34"/>
              <a:gd name="T15" fmla="*/ 49213 h 88"/>
              <a:gd name="T16" fmla="*/ 53975 w 34"/>
              <a:gd name="T17" fmla="*/ 57150 h 88"/>
              <a:gd name="T18" fmla="*/ 53975 w 34"/>
              <a:gd name="T19" fmla="*/ 63500 h 88"/>
              <a:gd name="T20" fmla="*/ 52388 w 34"/>
              <a:gd name="T21" fmla="*/ 69850 h 88"/>
              <a:gd name="T22" fmla="*/ 44450 w 34"/>
              <a:gd name="T23" fmla="*/ 68263 h 88"/>
              <a:gd name="T24" fmla="*/ 38100 w 34"/>
              <a:gd name="T25" fmla="*/ 67469 h 88"/>
              <a:gd name="T26" fmla="*/ 33338 w 34"/>
              <a:gd name="T27" fmla="*/ 65881 h 88"/>
              <a:gd name="T28" fmla="*/ 28575 w 34"/>
              <a:gd name="T29" fmla="*/ 61913 h 88"/>
              <a:gd name="T30" fmla="*/ 22225 w 34"/>
              <a:gd name="T31" fmla="*/ 59531 h 88"/>
              <a:gd name="T32" fmla="*/ 17463 w 34"/>
              <a:gd name="T33" fmla="*/ 55563 h 88"/>
              <a:gd name="T34" fmla="*/ 12700 w 34"/>
              <a:gd name="T35" fmla="*/ 50800 h 88"/>
              <a:gd name="T36" fmla="*/ 9525 w 34"/>
              <a:gd name="T37" fmla="*/ 46831 h 88"/>
              <a:gd name="T38" fmla="*/ 3175 w 34"/>
              <a:gd name="T39" fmla="*/ 42863 h 88"/>
              <a:gd name="T40" fmla="*/ 0 w 34"/>
              <a:gd name="T41" fmla="*/ 38894 h 88"/>
              <a:gd name="T42" fmla="*/ 0 w 34"/>
              <a:gd name="T43" fmla="*/ 35719 h 88"/>
              <a:gd name="T44" fmla="*/ 0 w 34"/>
              <a:gd name="T45" fmla="*/ 31750 h 88"/>
              <a:gd name="T46" fmla="*/ 0 w 34"/>
              <a:gd name="T47" fmla="*/ 26194 h 88"/>
              <a:gd name="T48" fmla="*/ 0 w 34"/>
              <a:gd name="T49" fmla="*/ 23019 h 88"/>
              <a:gd name="T50" fmla="*/ 0 w 34"/>
              <a:gd name="T51" fmla="*/ 17463 h 88"/>
              <a:gd name="T52" fmla="*/ 0 w 34"/>
              <a:gd name="T53" fmla="*/ 13494 h 88"/>
              <a:gd name="T54" fmla="*/ 1588 w 34"/>
              <a:gd name="T55" fmla="*/ 10319 h 88"/>
              <a:gd name="T56" fmla="*/ 3175 w 34"/>
              <a:gd name="T57" fmla="*/ 6350 h 88"/>
              <a:gd name="T58" fmla="*/ 6350 w 34"/>
              <a:gd name="T59" fmla="*/ 3969 h 88"/>
              <a:gd name="T60" fmla="*/ 11113 w 34"/>
              <a:gd name="T61" fmla="*/ 794 h 88"/>
              <a:gd name="T62" fmla="*/ 11113 w 34"/>
              <a:gd name="T63" fmla="*/ 794 h 88"/>
              <a:gd name="T64" fmla="*/ 11113 w 34"/>
              <a:gd name="T65" fmla="*/ 0 h 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4" h="88">
                <a:moveTo>
                  <a:pt x="7" y="0"/>
                </a:moveTo>
                <a:lnTo>
                  <a:pt x="9" y="9"/>
                </a:lnTo>
                <a:lnTo>
                  <a:pt x="12" y="17"/>
                </a:lnTo>
                <a:lnTo>
                  <a:pt x="16" y="27"/>
                </a:lnTo>
                <a:lnTo>
                  <a:pt x="21" y="35"/>
                </a:lnTo>
                <a:lnTo>
                  <a:pt x="25" y="45"/>
                </a:lnTo>
                <a:lnTo>
                  <a:pt x="29" y="54"/>
                </a:lnTo>
                <a:lnTo>
                  <a:pt x="32" y="62"/>
                </a:lnTo>
                <a:lnTo>
                  <a:pt x="34" y="72"/>
                </a:lnTo>
                <a:lnTo>
                  <a:pt x="34" y="80"/>
                </a:lnTo>
                <a:lnTo>
                  <a:pt x="33" y="88"/>
                </a:lnTo>
                <a:lnTo>
                  <a:pt x="28" y="86"/>
                </a:lnTo>
                <a:lnTo>
                  <a:pt x="24" y="85"/>
                </a:lnTo>
                <a:lnTo>
                  <a:pt x="21" y="83"/>
                </a:lnTo>
                <a:lnTo>
                  <a:pt x="18" y="78"/>
                </a:lnTo>
                <a:lnTo>
                  <a:pt x="14" y="75"/>
                </a:lnTo>
                <a:lnTo>
                  <a:pt x="11" y="70"/>
                </a:lnTo>
                <a:lnTo>
                  <a:pt x="8" y="64"/>
                </a:lnTo>
                <a:lnTo>
                  <a:pt x="6" y="59"/>
                </a:lnTo>
                <a:lnTo>
                  <a:pt x="2" y="54"/>
                </a:lnTo>
                <a:lnTo>
                  <a:pt x="0" y="49"/>
                </a:lnTo>
                <a:lnTo>
                  <a:pt x="0" y="45"/>
                </a:lnTo>
                <a:lnTo>
                  <a:pt x="0" y="40"/>
                </a:lnTo>
                <a:lnTo>
                  <a:pt x="0" y="33"/>
                </a:lnTo>
                <a:lnTo>
                  <a:pt x="0" y="29"/>
                </a:lnTo>
                <a:lnTo>
                  <a:pt x="0" y="22"/>
                </a:lnTo>
                <a:lnTo>
                  <a:pt x="0" y="17"/>
                </a:lnTo>
                <a:lnTo>
                  <a:pt x="1" y="13"/>
                </a:lnTo>
                <a:lnTo>
                  <a:pt x="2" y="8"/>
                </a:lnTo>
                <a:lnTo>
                  <a:pt x="4" y="5"/>
                </a:lnTo>
                <a:lnTo>
                  <a:pt x="7" y="1"/>
                </a:lnTo>
                <a:lnTo>
                  <a:pt x="7"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8" name="Freeform 108"/>
          <p:cNvSpPr>
            <a:spLocks/>
          </p:cNvSpPr>
          <p:nvPr/>
        </p:nvSpPr>
        <p:spPr bwMode="auto">
          <a:xfrm>
            <a:off x="5235575" y="687388"/>
            <a:ext cx="12700" cy="1587"/>
          </a:xfrm>
          <a:custGeom>
            <a:avLst/>
            <a:gdLst>
              <a:gd name="T0" fmla="*/ 0 w 8"/>
              <a:gd name="T1" fmla="*/ 1587 h 3"/>
              <a:gd name="T2" fmla="*/ 0 w 8"/>
              <a:gd name="T3" fmla="*/ 0 h 3"/>
              <a:gd name="T4" fmla="*/ 12700 w 8"/>
              <a:gd name="T5" fmla="*/ 0 h 3"/>
              <a:gd name="T6" fmla="*/ 12700 w 8"/>
              <a:gd name="T7" fmla="*/ 1587 h 3"/>
              <a:gd name="T8" fmla="*/ 0 w 8"/>
              <a:gd name="T9" fmla="*/ 1587 h 3"/>
              <a:gd name="T10" fmla="*/ 0 w 8"/>
              <a:gd name="T11" fmla="*/ 1587 h 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3">
                <a:moveTo>
                  <a:pt x="0" y="3"/>
                </a:moveTo>
                <a:lnTo>
                  <a:pt x="0" y="0"/>
                </a:lnTo>
                <a:lnTo>
                  <a:pt x="8" y="0"/>
                </a:lnTo>
                <a:lnTo>
                  <a:pt x="8" y="3"/>
                </a:lnTo>
                <a:lnTo>
                  <a:pt x="0"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79" name="Freeform 109"/>
          <p:cNvSpPr>
            <a:spLocks/>
          </p:cNvSpPr>
          <p:nvPr/>
        </p:nvSpPr>
        <p:spPr bwMode="auto">
          <a:xfrm>
            <a:off x="5245100" y="717550"/>
            <a:ext cx="85725" cy="106363"/>
          </a:xfrm>
          <a:custGeom>
            <a:avLst/>
            <a:gdLst>
              <a:gd name="T0" fmla="*/ 20638 w 54"/>
              <a:gd name="T1" fmla="*/ 0 h 134"/>
              <a:gd name="T2" fmla="*/ 25400 w 54"/>
              <a:gd name="T3" fmla="*/ 2381 h 134"/>
              <a:gd name="T4" fmla="*/ 31750 w 54"/>
              <a:gd name="T5" fmla="*/ 4763 h 134"/>
              <a:gd name="T6" fmla="*/ 33338 w 54"/>
              <a:gd name="T7" fmla="*/ 8731 h 134"/>
              <a:gd name="T8" fmla="*/ 34925 w 54"/>
              <a:gd name="T9" fmla="*/ 12700 h 134"/>
              <a:gd name="T10" fmla="*/ 34925 w 54"/>
              <a:gd name="T11" fmla="*/ 17463 h 134"/>
              <a:gd name="T12" fmla="*/ 34925 w 54"/>
              <a:gd name="T13" fmla="*/ 21431 h 134"/>
              <a:gd name="T14" fmla="*/ 34925 w 54"/>
              <a:gd name="T15" fmla="*/ 26988 h 134"/>
              <a:gd name="T16" fmla="*/ 34925 w 54"/>
              <a:gd name="T17" fmla="*/ 31750 h 134"/>
              <a:gd name="T18" fmla="*/ 36513 w 54"/>
              <a:gd name="T19" fmla="*/ 35719 h 134"/>
              <a:gd name="T20" fmla="*/ 38100 w 54"/>
              <a:gd name="T21" fmla="*/ 40481 h 134"/>
              <a:gd name="T22" fmla="*/ 38100 w 54"/>
              <a:gd name="T23" fmla="*/ 48419 h 134"/>
              <a:gd name="T24" fmla="*/ 39688 w 54"/>
              <a:gd name="T25" fmla="*/ 55563 h 134"/>
              <a:gd name="T26" fmla="*/ 44450 w 54"/>
              <a:gd name="T27" fmla="*/ 61913 h 134"/>
              <a:gd name="T28" fmla="*/ 49213 w 54"/>
              <a:gd name="T29" fmla="*/ 69850 h 134"/>
              <a:gd name="T30" fmla="*/ 55563 w 54"/>
              <a:gd name="T31" fmla="*/ 74613 h 134"/>
              <a:gd name="T32" fmla="*/ 61913 w 54"/>
              <a:gd name="T33" fmla="*/ 80963 h 134"/>
              <a:gd name="T34" fmla="*/ 68263 w 54"/>
              <a:gd name="T35" fmla="*/ 87313 h 134"/>
              <a:gd name="T36" fmla="*/ 76200 w 54"/>
              <a:gd name="T37" fmla="*/ 93663 h 134"/>
              <a:gd name="T38" fmla="*/ 80963 w 54"/>
              <a:gd name="T39" fmla="*/ 100013 h 134"/>
              <a:gd name="T40" fmla="*/ 85725 w 54"/>
              <a:gd name="T41" fmla="*/ 106363 h 134"/>
              <a:gd name="T42" fmla="*/ 73025 w 54"/>
              <a:gd name="T43" fmla="*/ 105569 h 134"/>
              <a:gd name="T44" fmla="*/ 63500 w 54"/>
              <a:gd name="T45" fmla="*/ 101600 h 134"/>
              <a:gd name="T46" fmla="*/ 53975 w 54"/>
              <a:gd name="T47" fmla="*/ 97632 h 134"/>
              <a:gd name="T48" fmla="*/ 44450 w 54"/>
              <a:gd name="T49" fmla="*/ 90488 h 134"/>
              <a:gd name="T50" fmla="*/ 36513 w 54"/>
              <a:gd name="T51" fmla="*/ 84138 h 134"/>
              <a:gd name="T52" fmla="*/ 28575 w 54"/>
              <a:gd name="T53" fmla="*/ 74613 h 134"/>
              <a:gd name="T54" fmla="*/ 20638 w 54"/>
              <a:gd name="T55" fmla="*/ 67469 h 134"/>
              <a:gd name="T56" fmla="*/ 14288 w 54"/>
              <a:gd name="T57" fmla="*/ 58738 h 134"/>
              <a:gd name="T58" fmla="*/ 6350 w 54"/>
              <a:gd name="T59" fmla="*/ 50800 h 134"/>
              <a:gd name="T60" fmla="*/ 0 w 54"/>
              <a:gd name="T61" fmla="*/ 42863 h 134"/>
              <a:gd name="T62" fmla="*/ 1588 w 54"/>
              <a:gd name="T63" fmla="*/ 38100 h 134"/>
              <a:gd name="T64" fmla="*/ 1588 w 54"/>
              <a:gd name="T65" fmla="*/ 33338 h 134"/>
              <a:gd name="T66" fmla="*/ 1588 w 54"/>
              <a:gd name="T67" fmla="*/ 26988 h 134"/>
              <a:gd name="T68" fmla="*/ 1588 w 54"/>
              <a:gd name="T69" fmla="*/ 21431 h 134"/>
              <a:gd name="T70" fmla="*/ 1588 w 54"/>
              <a:gd name="T71" fmla="*/ 15081 h 134"/>
              <a:gd name="T72" fmla="*/ 1588 w 54"/>
              <a:gd name="T73" fmla="*/ 10319 h 134"/>
              <a:gd name="T74" fmla="*/ 3175 w 54"/>
              <a:gd name="T75" fmla="*/ 6350 h 134"/>
              <a:gd name="T76" fmla="*/ 6350 w 54"/>
              <a:gd name="T77" fmla="*/ 2381 h 134"/>
              <a:gd name="T78" fmla="*/ 12700 w 54"/>
              <a:gd name="T79" fmla="*/ 1588 h 134"/>
              <a:gd name="T80" fmla="*/ 20638 w 54"/>
              <a:gd name="T81" fmla="*/ 0 h 134"/>
              <a:gd name="T82" fmla="*/ 20638 w 54"/>
              <a:gd name="T83" fmla="*/ 0 h 13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4" h="134">
                <a:moveTo>
                  <a:pt x="13" y="0"/>
                </a:moveTo>
                <a:lnTo>
                  <a:pt x="16" y="3"/>
                </a:lnTo>
                <a:lnTo>
                  <a:pt x="20" y="6"/>
                </a:lnTo>
                <a:lnTo>
                  <a:pt x="21" y="11"/>
                </a:lnTo>
                <a:lnTo>
                  <a:pt x="22" y="16"/>
                </a:lnTo>
                <a:lnTo>
                  <a:pt x="22" y="22"/>
                </a:lnTo>
                <a:lnTo>
                  <a:pt x="22" y="27"/>
                </a:lnTo>
                <a:lnTo>
                  <a:pt x="22" y="34"/>
                </a:lnTo>
                <a:lnTo>
                  <a:pt x="22" y="40"/>
                </a:lnTo>
                <a:lnTo>
                  <a:pt x="23" y="45"/>
                </a:lnTo>
                <a:lnTo>
                  <a:pt x="24" y="51"/>
                </a:lnTo>
                <a:lnTo>
                  <a:pt x="24" y="61"/>
                </a:lnTo>
                <a:lnTo>
                  <a:pt x="25" y="70"/>
                </a:lnTo>
                <a:lnTo>
                  <a:pt x="28" y="78"/>
                </a:lnTo>
                <a:lnTo>
                  <a:pt x="31" y="88"/>
                </a:lnTo>
                <a:lnTo>
                  <a:pt x="35" y="94"/>
                </a:lnTo>
                <a:lnTo>
                  <a:pt x="39" y="102"/>
                </a:lnTo>
                <a:lnTo>
                  <a:pt x="43" y="110"/>
                </a:lnTo>
                <a:lnTo>
                  <a:pt x="48" y="118"/>
                </a:lnTo>
                <a:lnTo>
                  <a:pt x="51" y="126"/>
                </a:lnTo>
                <a:lnTo>
                  <a:pt x="54" y="134"/>
                </a:lnTo>
                <a:lnTo>
                  <a:pt x="46" y="133"/>
                </a:lnTo>
                <a:lnTo>
                  <a:pt x="40" y="128"/>
                </a:lnTo>
                <a:lnTo>
                  <a:pt x="34" y="123"/>
                </a:lnTo>
                <a:lnTo>
                  <a:pt x="28" y="114"/>
                </a:lnTo>
                <a:lnTo>
                  <a:pt x="23" y="106"/>
                </a:lnTo>
                <a:lnTo>
                  <a:pt x="18" y="94"/>
                </a:lnTo>
                <a:lnTo>
                  <a:pt x="13" y="85"/>
                </a:lnTo>
                <a:lnTo>
                  <a:pt x="9" y="74"/>
                </a:lnTo>
                <a:lnTo>
                  <a:pt x="4" y="64"/>
                </a:lnTo>
                <a:lnTo>
                  <a:pt x="0" y="54"/>
                </a:lnTo>
                <a:lnTo>
                  <a:pt x="1" y="48"/>
                </a:lnTo>
                <a:lnTo>
                  <a:pt x="1" y="42"/>
                </a:lnTo>
                <a:lnTo>
                  <a:pt x="1" y="34"/>
                </a:lnTo>
                <a:lnTo>
                  <a:pt x="1" y="27"/>
                </a:lnTo>
                <a:lnTo>
                  <a:pt x="1" y="19"/>
                </a:lnTo>
                <a:lnTo>
                  <a:pt x="1" y="13"/>
                </a:lnTo>
                <a:lnTo>
                  <a:pt x="2" y="8"/>
                </a:lnTo>
                <a:lnTo>
                  <a:pt x="4" y="3"/>
                </a:lnTo>
                <a:lnTo>
                  <a:pt x="8" y="2"/>
                </a:lnTo>
                <a:lnTo>
                  <a:pt x="13" y="0"/>
                </a:lnTo>
                <a:close/>
              </a:path>
            </a:pathLst>
          </a:custGeom>
          <a:solidFill>
            <a:srgbClr val="99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0" name="Freeform 110"/>
          <p:cNvSpPr>
            <a:spLocks/>
          </p:cNvSpPr>
          <p:nvPr/>
        </p:nvSpPr>
        <p:spPr bwMode="auto">
          <a:xfrm>
            <a:off x="5307013" y="720725"/>
            <a:ext cx="77787" cy="87313"/>
          </a:xfrm>
          <a:custGeom>
            <a:avLst/>
            <a:gdLst>
              <a:gd name="T0" fmla="*/ 20637 w 49"/>
              <a:gd name="T1" fmla="*/ 0 h 111"/>
              <a:gd name="T2" fmla="*/ 28575 w 49"/>
              <a:gd name="T3" fmla="*/ 6293 h 111"/>
              <a:gd name="T4" fmla="*/ 38100 w 49"/>
              <a:gd name="T5" fmla="*/ 14159 h 111"/>
              <a:gd name="T6" fmla="*/ 46037 w 49"/>
              <a:gd name="T7" fmla="*/ 20452 h 111"/>
              <a:gd name="T8" fmla="*/ 55562 w 49"/>
              <a:gd name="T9" fmla="*/ 27531 h 111"/>
              <a:gd name="T10" fmla="*/ 63500 w 49"/>
              <a:gd name="T11" fmla="*/ 35397 h 111"/>
              <a:gd name="T12" fmla="*/ 69850 w 49"/>
              <a:gd name="T13" fmla="*/ 44050 h 111"/>
              <a:gd name="T14" fmla="*/ 74612 w 49"/>
              <a:gd name="T15" fmla="*/ 52702 h 111"/>
              <a:gd name="T16" fmla="*/ 77787 w 49"/>
              <a:gd name="T17" fmla="*/ 62142 h 111"/>
              <a:gd name="T18" fmla="*/ 76200 w 49"/>
              <a:gd name="T19" fmla="*/ 71581 h 111"/>
              <a:gd name="T20" fmla="*/ 71437 w 49"/>
              <a:gd name="T21" fmla="*/ 83380 h 111"/>
              <a:gd name="T22" fmla="*/ 69850 w 49"/>
              <a:gd name="T23" fmla="*/ 85740 h 111"/>
              <a:gd name="T24" fmla="*/ 66675 w 49"/>
              <a:gd name="T25" fmla="*/ 87313 h 111"/>
              <a:gd name="T26" fmla="*/ 63500 w 49"/>
              <a:gd name="T27" fmla="*/ 87313 h 111"/>
              <a:gd name="T28" fmla="*/ 60325 w 49"/>
              <a:gd name="T29" fmla="*/ 87313 h 111"/>
              <a:gd name="T30" fmla="*/ 55562 w 49"/>
              <a:gd name="T31" fmla="*/ 85740 h 111"/>
              <a:gd name="T32" fmla="*/ 50800 w 49"/>
              <a:gd name="T33" fmla="*/ 84167 h 111"/>
              <a:gd name="T34" fmla="*/ 47625 w 49"/>
              <a:gd name="T35" fmla="*/ 83380 h 111"/>
              <a:gd name="T36" fmla="*/ 44450 w 49"/>
              <a:gd name="T37" fmla="*/ 81807 h 111"/>
              <a:gd name="T38" fmla="*/ 41275 w 49"/>
              <a:gd name="T39" fmla="*/ 79447 h 111"/>
              <a:gd name="T40" fmla="*/ 38100 w 49"/>
              <a:gd name="T41" fmla="*/ 77874 h 111"/>
              <a:gd name="T42" fmla="*/ 26987 w 49"/>
              <a:gd name="T43" fmla="*/ 71581 h 111"/>
              <a:gd name="T44" fmla="*/ 20637 w 49"/>
              <a:gd name="T45" fmla="*/ 65288 h 111"/>
              <a:gd name="T46" fmla="*/ 15875 w 49"/>
              <a:gd name="T47" fmla="*/ 58209 h 111"/>
              <a:gd name="T48" fmla="*/ 9525 w 49"/>
              <a:gd name="T49" fmla="*/ 50343 h 111"/>
              <a:gd name="T50" fmla="*/ 6350 w 49"/>
              <a:gd name="T51" fmla="*/ 41690 h 111"/>
              <a:gd name="T52" fmla="*/ 4762 w 49"/>
              <a:gd name="T53" fmla="*/ 33037 h 111"/>
              <a:gd name="T54" fmla="*/ 3175 w 49"/>
              <a:gd name="T55" fmla="*/ 24385 h 111"/>
              <a:gd name="T56" fmla="*/ 1587 w 49"/>
              <a:gd name="T57" fmla="*/ 16519 h 111"/>
              <a:gd name="T58" fmla="*/ 0 w 49"/>
              <a:gd name="T59" fmla="*/ 7866 h 111"/>
              <a:gd name="T60" fmla="*/ 0 w 49"/>
              <a:gd name="T61" fmla="*/ 0 h 111"/>
              <a:gd name="T62" fmla="*/ 20637 w 49"/>
              <a:gd name="T63" fmla="*/ 0 h 111"/>
              <a:gd name="T64" fmla="*/ 20637 w 49"/>
              <a:gd name="T65" fmla="*/ 0 h 1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9" h="111">
                <a:moveTo>
                  <a:pt x="13" y="0"/>
                </a:moveTo>
                <a:lnTo>
                  <a:pt x="18" y="8"/>
                </a:lnTo>
                <a:lnTo>
                  <a:pt x="24" y="18"/>
                </a:lnTo>
                <a:lnTo>
                  <a:pt x="29" y="26"/>
                </a:lnTo>
                <a:lnTo>
                  <a:pt x="35" y="35"/>
                </a:lnTo>
                <a:lnTo>
                  <a:pt x="40" y="45"/>
                </a:lnTo>
                <a:lnTo>
                  <a:pt x="44" y="56"/>
                </a:lnTo>
                <a:lnTo>
                  <a:pt x="47" y="67"/>
                </a:lnTo>
                <a:lnTo>
                  <a:pt x="49" y="79"/>
                </a:lnTo>
                <a:lnTo>
                  <a:pt x="48" y="91"/>
                </a:lnTo>
                <a:lnTo>
                  <a:pt x="45" y="106"/>
                </a:lnTo>
                <a:lnTo>
                  <a:pt x="44" y="109"/>
                </a:lnTo>
                <a:lnTo>
                  <a:pt x="42" y="111"/>
                </a:lnTo>
                <a:lnTo>
                  <a:pt x="40" y="111"/>
                </a:lnTo>
                <a:lnTo>
                  <a:pt x="38" y="111"/>
                </a:lnTo>
                <a:lnTo>
                  <a:pt x="35" y="109"/>
                </a:lnTo>
                <a:lnTo>
                  <a:pt x="32" y="107"/>
                </a:lnTo>
                <a:lnTo>
                  <a:pt x="30" y="106"/>
                </a:lnTo>
                <a:lnTo>
                  <a:pt x="28" y="104"/>
                </a:lnTo>
                <a:lnTo>
                  <a:pt x="26" y="101"/>
                </a:lnTo>
                <a:lnTo>
                  <a:pt x="24" y="99"/>
                </a:lnTo>
                <a:lnTo>
                  <a:pt x="17" y="91"/>
                </a:lnTo>
                <a:lnTo>
                  <a:pt x="13" y="83"/>
                </a:lnTo>
                <a:lnTo>
                  <a:pt x="10" y="74"/>
                </a:lnTo>
                <a:lnTo>
                  <a:pt x="6" y="64"/>
                </a:lnTo>
                <a:lnTo>
                  <a:pt x="4" y="53"/>
                </a:lnTo>
                <a:lnTo>
                  <a:pt x="3" y="42"/>
                </a:lnTo>
                <a:lnTo>
                  <a:pt x="2" y="31"/>
                </a:lnTo>
                <a:lnTo>
                  <a:pt x="1" y="21"/>
                </a:lnTo>
                <a:lnTo>
                  <a:pt x="0" y="10"/>
                </a:lnTo>
                <a:lnTo>
                  <a:pt x="0" y="0"/>
                </a:lnTo>
                <a:lnTo>
                  <a:pt x="13" y="0"/>
                </a:lnTo>
                <a:close/>
              </a:path>
            </a:pathLst>
          </a:custGeom>
          <a:solidFill>
            <a:srgbClr val="FFCC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1" name="Freeform 111"/>
          <p:cNvSpPr>
            <a:spLocks/>
          </p:cNvSpPr>
          <p:nvPr/>
        </p:nvSpPr>
        <p:spPr bwMode="auto">
          <a:xfrm>
            <a:off x="5351463" y="638175"/>
            <a:ext cx="136525" cy="50800"/>
          </a:xfrm>
          <a:custGeom>
            <a:avLst/>
            <a:gdLst>
              <a:gd name="T0" fmla="*/ 136525 w 86"/>
              <a:gd name="T1" fmla="*/ 0 h 64"/>
              <a:gd name="T2" fmla="*/ 122238 w 86"/>
              <a:gd name="T3" fmla="*/ 3969 h 64"/>
              <a:gd name="T4" fmla="*/ 109538 w 86"/>
              <a:gd name="T5" fmla="*/ 8731 h 64"/>
              <a:gd name="T6" fmla="*/ 96838 w 86"/>
              <a:gd name="T7" fmla="*/ 15081 h 64"/>
              <a:gd name="T8" fmla="*/ 84138 w 86"/>
              <a:gd name="T9" fmla="*/ 23019 h 64"/>
              <a:gd name="T10" fmla="*/ 69850 w 86"/>
              <a:gd name="T11" fmla="*/ 30163 h 64"/>
              <a:gd name="T12" fmla="*/ 58738 w 86"/>
              <a:gd name="T13" fmla="*/ 36513 h 64"/>
              <a:gd name="T14" fmla="*/ 42863 w 86"/>
              <a:gd name="T15" fmla="*/ 42863 h 64"/>
              <a:gd name="T16" fmla="*/ 28575 w 86"/>
              <a:gd name="T17" fmla="*/ 46831 h 64"/>
              <a:gd name="T18" fmla="*/ 15875 w 86"/>
              <a:gd name="T19" fmla="*/ 49213 h 64"/>
              <a:gd name="T20" fmla="*/ 0 w 86"/>
              <a:gd name="T21" fmla="*/ 50800 h 64"/>
              <a:gd name="T22" fmla="*/ 11113 w 86"/>
              <a:gd name="T23" fmla="*/ 42863 h 64"/>
              <a:gd name="T24" fmla="*/ 23813 w 86"/>
              <a:gd name="T25" fmla="*/ 36513 h 64"/>
              <a:gd name="T26" fmla="*/ 38100 w 86"/>
              <a:gd name="T27" fmla="*/ 30163 h 64"/>
              <a:gd name="T28" fmla="*/ 50800 w 86"/>
              <a:gd name="T29" fmla="*/ 23813 h 64"/>
              <a:gd name="T30" fmla="*/ 65088 w 86"/>
              <a:gd name="T31" fmla="*/ 17463 h 64"/>
              <a:gd name="T32" fmla="*/ 77788 w 86"/>
              <a:gd name="T33" fmla="*/ 12700 h 64"/>
              <a:gd name="T34" fmla="*/ 92075 w 86"/>
              <a:gd name="T35" fmla="*/ 7144 h 64"/>
              <a:gd name="T36" fmla="*/ 107950 w 86"/>
              <a:gd name="T37" fmla="*/ 3969 h 64"/>
              <a:gd name="T38" fmla="*/ 120650 w 86"/>
              <a:gd name="T39" fmla="*/ 794 h 64"/>
              <a:gd name="T40" fmla="*/ 136525 w 86"/>
              <a:gd name="T41" fmla="*/ 0 h 64"/>
              <a:gd name="T42" fmla="*/ 136525 w 86"/>
              <a:gd name="T43" fmla="*/ 0 h 6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86" h="64">
                <a:moveTo>
                  <a:pt x="86" y="0"/>
                </a:moveTo>
                <a:lnTo>
                  <a:pt x="77" y="5"/>
                </a:lnTo>
                <a:lnTo>
                  <a:pt x="69" y="11"/>
                </a:lnTo>
                <a:lnTo>
                  <a:pt x="61" y="19"/>
                </a:lnTo>
                <a:lnTo>
                  <a:pt x="53" y="29"/>
                </a:lnTo>
                <a:lnTo>
                  <a:pt x="44" y="38"/>
                </a:lnTo>
                <a:lnTo>
                  <a:pt x="37" y="46"/>
                </a:lnTo>
                <a:lnTo>
                  <a:pt x="27" y="54"/>
                </a:lnTo>
                <a:lnTo>
                  <a:pt x="18" y="59"/>
                </a:lnTo>
                <a:lnTo>
                  <a:pt x="10" y="62"/>
                </a:lnTo>
                <a:lnTo>
                  <a:pt x="0" y="64"/>
                </a:lnTo>
                <a:lnTo>
                  <a:pt x="7" y="54"/>
                </a:lnTo>
                <a:lnTo>
                  <a:pt x="15" y="46"/>
                </a:lnTo>
                <a:lnTo>
                  <a:pt x="24" y="38"/>
                </a:lnTo>
                <a:lnTo>
                  <a:pt x="32" y="30"/>
                </a:lnTo>
                <a:lnTo>
                  <a:pt x="41" y="22"/>
                </a:lnTo>
                <a:lnTo>
                  <a:pt x="49" y="16"/>
                </a:lnTo>
                <a:lnTo>
                  <a:pt x="58" y="9"/>
                </a:lnTo>
                <a:lnTo>
                  <a:pt x="68" y="5"/>
                </a:lnTo>
                <a:lnTo>
                  <a:pt x="76" y="1"/>
                </a:lnTo>
                <a:lnTo>
                  <a:pt x="86"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2" name="Freeform 112"/>
          <p:cNvSpPr>
            <a:spLocks/>
          </p:cNvSpPr>
          <p:nvPr/>
        </p:nvSpPr>
        <p:spPr bwMode="auto">
          <a:xfrm>
            <a:off x="5378450" y="742950"/>
            <a:ext cx="95250" cy="120650"/>
          </a:xfrm>
          <a:custGeom>
            <a:avLst/>
            <a:gdLst>
              <a:gd name="T0" fmla="*/ 26988 w 60"/>
              <a:gd name="T1" fmla="*/ 61119 h 152"/>
              <a:gd name="T2" fmla="*/ 34925 w 60"/>
              <a:gd name="T3" fmla="*/ 61119 h 152"/>
              <a:gd name="T4" fmla="*/ 39688 w 60"/>
              <a:gd name="T5" fmla="*/ 63500 h 152"/>
              <a:gd name="T6" fmla="*/ 42863 w 60"/>
              <a:gd name="T7" fmla="*/ 68263 h 152"/>
              <a:gd name="T8" fmla="*/ 44450 w 60"/>
              <a:gd name="T9" fmla="*/ 74613 h 152"/>
              <a:gd name="T10" fmla="*/ 46038 w 60"/>
              <a:gd name="T11" fmla="*/ 80963 h 152"/>
              <a:gd name="T12" fmla="*/ 49213 w 60"/>
              <a:gd name="T13" fmla="*/ 86519 h 152"/>
              <a:gd name="T14" fmla="*/ 50800 w 60"/>
              <a:gd name="T15" fmla="*/ 90488 h 152"/>
              <a:gd name="T16" fmla="*/ 57150 w 60"/>
              <a:gd name="T17" fmla="*/ 91281 h 152"/>
              <a:gd name="T18" fmla="*/ 63500 w 60"/>
              <a:gd name="T19" fmla="*/ 90488 h 152"/>
              <a:gd name="T20" fmla="*/ 71438 w 60"/>
              <a:gd name="T21" fmla="*/ 84138 h 152"/>
              <a:gd name="T22" fmla="*/ 69850 w 60"/>
              <a:gd name="T23" fmla="*/ 73819 h 152"/>
              <a:gd name="T24" fmla="*/ 68263 w 60"/>
              <a:gd name="T25" fmla="*/ 65881 h 152"/>
              <a:gd name="T26" fmla="*/ 63500 w 60"/>
              <a:gd name="T27" fmla="*/ 57150 h 152"/>
              <a:gd name="T28" fmla="*/ 58738 w 60"/>
              <a:gd name="T29" fmla="*/ 49213 h 152"/>
              <a:gd name="T30" fmla="*/ 53975 w 60"/>
              <a:gd name="T31" fmla="*/ 42069 h 152"/>
              <a:gd name="T32" fmla="*/ 46038 w 60"/>
              <a:gd name="T33" fmla="*/ 34131 h 152"/>
              <a:gd name="T34" fmla="*/ 41275 w 60"/>
              <a:gd name="T35" fmla="*/ 26988 h 152"/>
              <a:gd name="T36" fmla="*/ 36513 w 60"/>
              <a:gd name="T37" fmla="*/ 17463 h 152"/>
              <a:gd name="T38" fmla="*/ 33338 w 60"/>
              <a:gd name="T39" fmla="*/ 8731 h 152"/>
              <a:gd name="T40" fmla="*/ 31750 w 60"/>
              <a:gd name="T41" fmla="*/ 0 h 152"/>
              <a:gd name="T42" fmla="*/ 44450 w 60"/>
              <a:gd name="T43" fmla="*/ 6350 h 152"/>
              <a:gd name="T44" fmla="*/ 55563 w 60"/>
              <a:gd name="T45" fmla="*/ 15081 h 152"/>
              <a:gd name="T46" fmla="*/ 63500 w 60"/>
              <a:gd name="T47" fmla="*/ 23813 h 152"/>
              <a:gd name="T48" fmla="*/ 71438 w 60"/>
              <a:gd name="T49" fmla="*/ 35719 h 152"/>
              <a:gd name="T50" fmla="*/ 77788 w 60"/>
              <a:gd name="T51" fmla="*/ 46831 h 152"/>
              <a:gd name="T52" fmla="*/ 82550 w 60"/>
              <a:gd name="T53" fmla="*/ 58738 h 152"/>
              <a:gd name="T54" fmla="*/ 85725 w 60"/>
              <a:gd name="T55" fmla="*/ 71438 h 152"/>
              <a:gd name="T56" fmla="*/ 88900 w 60"/>
              <a:gd name="T57" fmla="*/ 82550 h 152"/>
              <a:gd name="T58" fmla="*/ 92075 w 60"/>
              <a:gd name="T59" fmla="*/ 95250 h 152"/>
              <a:gd name="T60" fmla="*/ 95250 w 60"/>
              <a:gd name="T61" fmla="*/ 106363 h 152"/>
              <a:gd name="T62" fmla="*/ 90488 w 60"/>
              <a:gd name="T63" fmla="*/ 109538 h 152"/>
              <a:gd name="T64" fmla="*/ 84138 w 60"/>
              <a:gd name="T65" fmla="*/ 111919 h 152"/>
              <a:gd name="T66" fmla="*/ 79375 w 60"/>
              <a:gd name="T67" fmla="*/ 114300 h 152"/>
              <a:gd name="T68" fmla="*/ 71438 w 60"/>
              <a:gd name="T69" fmla="*/ 118269 h 152"/>
              <a:gd name="T70" fmla="*/ 65088 w 60"/>
              <a:gd name="T71" fmla="*/ 119063 h 152"/>
              <a:gd name="T72" fmla="*/ 58738 w 60"/>
              <a:gd name="T73" fmla="*/ 120650 h 152"/>
              <a:gd name="T74" fmla="*/ 50800 w 60"/>
              <a:gd name="T75" fmla="*/ 120650 h 152"/>
              <a:gd name="T76" fmla="*/ 42863 w 60"/>
              <a:gd name="T77" fmla="*/ 119063 h 152"/>
              <a:gd name="T78" fmla="*/ 38100 w 60"/>
              <a:gd name="T79" fmla="*/ 116681 h 152"/>
              <a:gd name="T80" fmla="*/ 31750 w 60"/>
              <a:gd name="T81" fmla="*/ 111919 h 152"/>
              <a:gd name="T82" fmla="*/ 0 w 60"/>
              <a:gd name="T83" fmla="*/ 96838 h 152"/>
              <a:gd name="T84" fmla="*/ 1588 w 60"/>
              <a:gd name="T85" fmla="*/ 92869 h 152"/>
              <a:gd name="T86" fmla="*/ 3175 w 60"/>
              <a:gd name="T87" fmla="*/ 88900 h 152"/>
              <a:gd name="T88" fmla="*/ 6350 w 60"/>
              <a:gd name="T89" fmla="*/ 84931 h 152"/>
              <a:gd name="T90" fmla="*/ 11113 w 60"/>
              <a:gd name="T91" fmla="*/ 82550 h 152"/>
              <a:gd name="T92" fmla="*/ 14288 w 60"/>
              <a:gd name="T93" fmla="*/ 78581 h 152"/>
              <a:gd name="T94" fmla="*/ 17463 w 60"/>
              <a:gd name="T95" fmla="*/ 74613 h 152"/>
              <a:gd name="T96" fmla="*/ 20638 w 60"/>
              <a:gd name="T97" fmla="*/ 71438 h 152"/>
              <a:gd name="T98" fmla="*/ 23813 w 60"/>
              <a:gd name="T99" fmla="*/ 68263 h 152"/>
              <a:gd name="T100" fmla="*/ 25400 w 60"/>
              <a:gd name="T101" fmla="*/ 65088 h 152"/>
              <a:gd name="T102" fmla="*/ 26988 w 60"/>
              <a:gd name="T103" fmla="*/ 61119 h 152"/>
              <a:gd name="T104" fmla="*/ 26988 w 60"/>
              <a:gd name="T105" fmla="*/ 61119 h 152"/>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60" h="152">
                <a:moveTo>
                  <a:pt x="17" y="77"/>
                </a:moveTo>
                <a:lnTo>
                  <a:pt x="22" y="77"/>
                </a:lnTo>
                <a:lnTo>
                  <a:pt x="25" y="80"/>
                </a:lnTo>
                <a:lnTo>
                  <a:pt x="27" y="86"/>
                </a:lnTo>
                <a:lnTo>
                  <a:pt x="28" y="94"/>
                </a:lnTo>
                <a:lnTo>
                  <a:pt x="29" y="102"/>
                </a:lnTo>
                <a:lnTo>
                  <a:pt x="31" y="109"/>
                </a:lnTo>
                <a:lnTo>
                  <a:pt x="32" y="114"/>
                </a:lnTo>
                <a:lnTo>
                  <a:pt x="36" y="115"/>
                </a:lnTo>
                <a:lnTo>
                  <a:pt x="40" y="114"/>
                </a:lnTo>
                <a:lnTo>
                  <a:pt x="45" y="106"/>
                </a:lnTo>
                <a:lnTo>
                  <a:pt x="44" y="93"/>
                </a:lnTo>
                <a:lnTo>
                  <a:pt x="43" y="83"/>
                </a:lnTo>
                <a:lnTo>
                  <a:pt x="40" y="72"/>
                </a:lnTo>
                <a:lnTo>
                  <a:pt x="37" y="62"/>
                </a:lnTo>
                <a:lnTo>
                  <a:pt x="34" y="53"/>
                </a:lnTo>
                <a:lnTo>
                  <a:pt x="29" y="43"/>
                </a:lnTo>
                <a:lnTo>
                  <a:pt x="26" y="34"/>
                </a:lnTo>
                <a:lnTo>
                  <a:pt x="23" y="22"/>
                </a:lnTo>
                <a:lnTo>
                  <a:pt x="21" y="11"/>
                </a:lnTo>
                <a:lnTo>
                  <a:pt x="20" y="0"/>
                </a:lnTo>
                <a:lnTo>
                  <a:pt x="28" y="8"/>
                </a:lnTo>
                <a:lnTo>
                  <a:pt x="35" y="19"/>
                </a:lnTo>
                <a:lnTo>
                  <a:pt x="40" y="30"/>
                </a:lnTo>
                <a:lnTo>
                  <a:pt x="45" y="45"/>
                </a:lnTo>
                <a:lnTo>
                  <a:pt x="49" y="59"/>
                </a:lnTo>
                <a:lnTo>
                  <a:pt x="52" y="74"/>
                </a:lnTo>
                <a:lnTo>
                  <a:pt x="54" y="90"/>
                </a:lnTo>
                <a:lnTo>
                  <a:pt x="56" y="104"/>
                </a:lnTo>
                <a:lnTo>
                  <a:pt x="58" y="120"/>
                </a:lnTo>
                <a:lnTo>
                  <a:pt x="60" y="134"/>
                </a:lnTo>
                <a:lnTo>
                  <a:pt x="57" y="138"/>
                </a:lnTo>
                <a:lnTo>
                  <a:pt x="53" y="141"/>
                </a:lnTo>
                <a:lnTo>
                  <a:pt x="50" y="144"/>
                </a:lnTo>
                <a:lnTo>
                  <a:pt x="45" y="149"/>
                </a:lnTo>
                <a:lnTo>
                  <a:pt x="41" y="150"/>
                </a:lnTo>
                <a:lnTo>
                  <a:pt x="37" y="152"/>
                </a:lnTo>
                <a:lnTo>
                  <a:pt x="32" y="152"/>
                </a:lnTo>
                <a:lnTo>
                  <a:pt x="27" y="150"/>
                </a:lnTo>
                <a:lnTo>
                  <a:pt x="24" y="147"/>
                </a:lnTo>
                <a:lnTo>
                  <a:pt x="20" y="141"/>
                </a:lnTo>
                <a:lnTo>
                  <a:pt x="0" y="122"/>
                </a:lnTo>
                <a:lnTo>
                  <a:pt x="1" y="117"/>
                </a:lnTo>
                <a:lnTo>
                  <a:pt x="2" y="112"/>
                </a:lnTo>
                <a:lnTo>
                  <a:pt x="4" y="107"/>
                </a:lnTo>
                <a:lnTo>
                  <a:pt x="7" y="104"/>
                </a:lnTo>
                <a:lnTo>
                  <a:pt x="9" y="99"/>
                </a:lnTo>
                <a:lnTo>
                  <a:pt x="11" y="94"/>
                </a:lnTo>
                <a:lnTo>
                  <a:pt x="13" y="90"/>
                </a:lnTo>
                <a:lnTo>
                  <a:pt x="15" y="86"/>
                </a:lnTo>
                <a:lnTo>
                  <a:pt x="16" y="82"/>
                </a:lnTo>
                <a:lnTo>
                  <a:pt x="17" y="7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3" name="Freeform 113"/>
          <p:cNvSpPr>
            <a:spLocks/>
          </p:cNvSpPr>
          <p:nvPr/>
        </p:nvSpPr>
        <p:spPr bwMode="auto">
          <a:xfrm>
            <a:off x="5405438" y="666750"/>
            <a:ext cx="106362" cy="34925"/>
          </a:xfrm>
          <a:custGeom>
            <a:avLst/>
            <a:gdLst>
              <a:gd name="T0" fmla="*/ 106362 w 67"/>
              <a:gd name="T1" fmla="*/ 2328 h 45"/>
              <a:gd name="T2" fmla="*/ 106362 w 67"/>
              <a:gd name="T3" fmla="*/ 7761 h 45"/>
              <a:gd name="T4" fmla="*/ 0 w 67"/>
              <a:gd name="T5" fmla="*/ 34925 h 45"/>
              <a:gd name="T6" fmla="*/ 9525 w 67"/>
              <a:gd name="T7" fmla="*/ 28716 h 45"/>
              <a:gd name="T8" fmla="*/ 17462 w 67"/>
              <a:gd name="T9" fmla="*/ 22507 h 45"/>
              <a:gd name="T10" fmla="*/ 28575 w 67"/>
              <a:gd name="T11" fmla="*/ 17074 h 45"/>
              <a:gd name="T12" fmla="*/ 38100 w 67"/>
              <a:gd name="T13" fmla="*/ 12418 h 45"/>
              <a:gd name="T14" fmla="*/ 49212 w 67"/>
              <a:gd name="T15" fmla="*/ 7761 h 45"/>
              <a:gd name="T16" fmla="*/ 58737 w 67"/>
              <a:gd name="T17" fmla="*/ 3881 h 45"/>
              <a:gd name="T18" fmla="*/ 71437 w 67"/>
              <a:gd name="T19" fmla="*/ 1552 h 45"/>
              <a:gd name="T20" fmla="*/ 82550 w 67"/>
              <a:gd name="T21" fmla="*/ 0 h 45"/>
              <a:gd name="T22" fmla="*/ 95250 w 67"/>
              <a:gd name="T23" fmla="*/ 0 h 45"/>
              <a:gd name="T24" fmla="*/ 106362 w 67"/>
              <a:gd name="T25" fmla="*/ 2328 h 45"/>
              <a:gd name="T26" fmla="*/ 106362 w 67"/>
              <a:gd name="T27" fmla="*/ 2328 h 4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7" h="45">
                <a:moveTo>
                  <a:pt x="67" y="3"/>
                </a:moveTo>
                <a:lnTo>
                  <a:pt x="67" y="10"/>
                </a:lnTo>
                <a:lnTo>
                  <a:pt x="0" y="45"/>
                </a:lnTo>
                <a:lnTo>
                  <a:pt x="6" y="37"/>
                </a:lnTo>
                <a:lnTo>
                  <a:pt x="11" y="29"/>
                </a:lnTo>
                <a:lnTo>
                  <a:pt x="18" y="22"/>
                </a:lnTo>
                <a:lnTo>
                  <a:pt x="24" y="16"/>
                </a:lnTo>
                <a:lnTo>
                  <a:pt x="31" y="10"/>
                </a:lnTo>
                <a:lnTo>
                  <a:pt x="37" y="5"/>
                </a:lnTo>
                <a:lnTo>
                  <a:pt x="45" y="2"/>
                </a:lnTo>
                <a:lnTo>
                  <a:pt x="52" y="0"/>
                </a:lnTo>
                <a:lnTo>
                  <a:pt x="60" y="0"/>
                </a:lnTo>
                <a:lnTo>
                  <a:pt x="67" y="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4" name="Freeform 114"/>
          <p:cNvSpPr>
            <a:spLocks/>
          </p:cNvSpPr>
          <p:nvPr/>
        </p:nvSpPr>
        <p:spPr bwMode="auto">
          <a:xfrm>
            <a:off x="5443538" y="701675"/>
            <a:ext cx="82550" cy="20638"/>
          </a:xfrm>
          <a:custGeom>
            <a:avLst/>
            <a:gdLst>
              <a:gd name="T0" fmla="*/ 82550 w 52"/>
              <a:gd name="T1" fmla="*/ 1529 h 27"/>
              <a:gd name="T2" fmla="*/ 74613 w 52"/>
              <a:gd name="T3" fmla="*/ 3822 h 27"/>
              <a:gd name="T4" fmla="*/ 66675 w 52"/>
              <a:gd name="T5" fmla="*/ 6115 h 27"/>
              <a:gd name="T6" fmla="*/ 60325 w 52"/>
              <a:gd name="T7" fmla="*/ 6115 h 27"/>
              <a:gd name="T8" fmla="*/ 52388 w 52"/>
              <a:gd name="T9" fmla="*/ 7644 h 27"/>
              <a:gd name="T10" fmla="*/ 46038 w 52"/>
              <a:gd name="T11" fmla="*/ 7644 h 27"/>
              <a:gd name="T12" fmla="*/ 39688 w 52"/>
              <a:gd name="T13" fmla="*/ 7644 h 27"/>
              <a:gd name="T14" fmla="*/ 33338 w 52"/>
              <a:gd name="T15" fmla="*/ 8408 h 27"/>
              <a:gd name="T16" fmla="*/ 26988 w 52"/>
              <a:gd name="T17" fmla="*/ 11466 h 27"/>
              <a:gd name="T18" fmla="*/ 22225 w 52"/>
              <a:gd name="T19" fmla="*/ 14523 h 27"/>
              <a:gd name="T20" fmla="*/ 17463 w 52"/>
              <a:gd name="T21" fmla="*/ 20638 h 27"/>
              <a:gd name="T22" fmla="*/ 0 w 52"/>
              <a:gd name="T23" fmla="*/ 20638 h 27"/>
              <a:gd name="T24" fmla="*/ 4763 w 52"/>
              <a:gd name="T25" fmla="*/ 17581 h 27"/>
              <a:gd name="T26" fmla="*/ 11113 w 52"/>
              <a:gd name="T27" fmla="*/ 13759 h 27"/>
              <a:gd name="T28" fmla="*/ 17463 w 52"/>
              <a:gd name="T29" fmla="*/ 9937 h 27"/>
              <a:gd name="T30" fmla="*/ 25400 w 52"/>
              <a:gd name="T31" fmla="*/ 7644 h 27"/>
              <a:gd name="T32" fmla="*/ 34925 w 52"/>
              <a:gd name="T33" fmla="*/ 5351 h 27"/>
              <a:gd name="T34" fmla="*/ 44450 w 52"/>
              <a:gd name="T35" fmla="*/ 2293 h 27"/>
              <a:gd name="T36" fmla="*/ 52388 w 52"/>
              <a:gd name="T37" fmla="*/ 1529 h 27"/>
              <a:gd name="T38" fmla="*/ 63500 w 52"/>
              <a:gd name="T39" fmla="*/ 0 h 27"/>
              <a:gd name="T40" fmla="*/ 71438 w 52"/>
              <a:gd name="T41" fmla="*/ 0 h 27"/>
              <a:gd name="T42" fmla="*/ 82550 w 52"/>
              <a:gd name="T43" fmla="*/ 1529 h 27"/>
              <a:gd name="T44" fmla="*/ 82550 w 52"/>
              <a:gd name="T45" fmla="*/ 1529 h 2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2" h="27">
                <a:moveTo>
                  <a:pt x="52" y="2"/>
                </a:moveTo>
                <a:lnTo>
                  <a:pt x="47" y="5"/>
                </a:lnTo>
                <a:lnTo>
                  <a:pt x="42" y="8"/>
                </a:lnTo>
                <a:lnTo>
                  <a:pt x="38" y="8"/>
                </a:lnTo>
                <a:lnTo>
                  <a:pt x="33" y="10"/>
                </a:lnTo>
                <a:lnTo>
                  <a:pt x="29" y="10"/>
                </a:lnTo>
                <a:lnTo>
                  <a:pt x="25" y="10"/>
                </a:lnTo>
                <a:lnTo>
                  <a:pt x="21" y="11"/>
                </a:lnTo>
                <a:lnTo>
                  <a:pt x="17" y="15"/>
                </a:lnTo>
                <a:lnTo>
                  <a:pt x="14" y="19"/>
                </a:lnTo>
                <a:lnTo>
                  <a:pt x="11" y="27"/>
                </a:lnTo>
                <a:lnTo>
                  <a:pt x="0" y="27"/>
                </a:lnTo>
                <a:lnTo>
                  <a:pt x="3" y="23"/>
                </a:lnTo>
                <a:lnTo>
                  <a:pt x="7" y="18"/>
                </a:lnTo>
                <a:lnTo>
                  <a:pt x="11" y="13"/>
                </a:lnTo>
                <a:lnTo>
                  <a:pt x="16" y="10"/>
                </a:lnTo>
                <a:lnTo>
                  <a:pt x="22" y="7"/>
                </a:lnTo>
                <a:lnTo>
                  <a:pt x="28" y="3"/>
                </a:lnTo>
                <a:lnTo>
                  <a:pt x="33" y="2"/>
                </a:lnTo>
                <a:lnTo>
                  <a:pt x="40" y="0"/>
                </a:lnTo>
                <a:lnTo>
                  <a:pt x="45" y="0"/>
                </a:lnTo>
                <a:lnTo>
                  <a:pt x="52" y="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5" name="Freeform 115"/>
          <p:cNvSpPr>
            <a:spLocks/>
          </p:cNvSpPr>
          <p:nvPr/>
        </p:nvSpPr>
        <p:spPr bwMode="auto">
          <a:xfrm>
            <a:off x="5454650" y="811213"/>
            <a:ext cx="163513" cy="103187"/>
          </a:xfrm>
          <a:custGeom>
            <a:avLst/>
            <a:gdLst>
              <a:gd name="T0" fmla="*/ 80963 w 103"/>
              <a:gd name="T1" fmla="*/ 53975 h 130"/>
              <a:gd name="T2" fmla="*/ 84138 w 103"/>
              <a:gd name="T3" fmla="*/ 56356 h 130"/>
              <a:gd name="T4" fmla="*/ 88900 w 103"/>
              <a:gd name="T5" fmla="*/ 58737 h 130"/>
              <a:gd name="T6" fmla="*/ 92075 w 103"/>
              <a:gd name="T7" fmla="*/ 61118 h 130"/>
              <a:gd name="T8" fmla="*/ 95250 w 103"/>
              <a:gd name="T9" fmla="*/ 65087 h 130"/>
              <a:gd name="T10" fmla="*/ 96838 w 103"/>
              <a:gd name="T11" fmla="*/ 67468 h 130"/>
              <a:gd name="T12" fmla="*/ 100013 w 103"/>
              <a:gd name="T13" fmla="*/ 69850 h 130"/>
              <a:gd name="T14" fmla="*/ 103188 w 103"/>
              <a:gd name="T15" fmla="*/ 73025 h 130"/>
              <a:gd name="T16" fmla="*/ 106363 w 103"/>
              <a:gd name="T17" fmla="*/ 75406 h 130"/>
              <a:gd name="T18" fmla="*/ 111125 w 103"/>
              <a:gd name="T19" fmla="*/ 76200 h 130"/>
              <a:gd name="T20" fmla="*/ 115888 w 103"/>
              <a:gd name="T21" fmla="*/ 76200 h 130"/>
              <a:gd name="T22" fmla="*/ 115888 w 103"/>
              <a:gd name="T23" fmla="*/ 69056 h 130"/>
              <a:gd name="T24" fmla="*/ 115888 w 103"/>
              <a:gd name="T25" fmla="*/ 61118 h 130"/>
              <a:gd name="T26" fmla="*/ 112713 w 103"/>
              <a:gd name="T27" fmla="*/ 54768 h 130"/>
              <a:gd name="T28" fmla="*/ 106363 w 103"/>
              <a:gd name="T29" fmla="*/ 47625 h 130"/>
              <a:gd name="T30" fmla="*/ 103188 w 103"/>
              <a:gd name="T31" fmla="*/ 39687 h 130"/>
              <a:gd name="T32" fmla="*/ 98425 w 103"/>
              <a:gd name="T33" fmla="*/ 33337 h 130"/>
              <a:gd name="T34" fmla="*/ 93663 w 103"/>
              <a:gd name="T35" fmla="*/ 25400 h 130"/>
              <a:gd name="T36" fmla="*/ 90488 w 103"/>
              <a:gd name="T37" fmla="*/ 16669 h 130"/>
              <a:gd name="T38" fmla="*/ 88900 w 103"/>
              <a:gd name="T39" fmla="*/ 9525 h 130"/>
              <a:gd name="T40" fmla="*/ 88900 w 103"/>
              <a:gd name="T41" fmla="*/ 0 h 130"/>
              <a:gd name="T42" fmla="*/ 163513 w 103"/>
              <a:gd name="T43" fmla="*/ 101600 h 130"/>
              <a:gd name="T44" fmla="*/ 149225 w 103"/>
              <a:gd name="T45" fmla="*/ 103187 h 130"/>
              <a:gd name="T46" fmla="*/ 136525 w 103"/>
              <a:gd name="T47" fmla="*/ 103187 h 130"/>
              <a:gd name="T48" fmla="*/ 122238 w 103"/>
              <a:gd name="T49" fmla="*/ 103187 h 130"/>
              <a:gd name="T50" fmla="*/ 106363 w 103"/>
              <a:gd name="T51" fmla="*/ 100806 h 130"/>
              <a:gd name="T52" fmla="*/ 93663 w 103"/>
              <a:gd name="T53" fmla="*/ 98425 h 130"/>
              <a:gd name="T54" fmla="*/ 79375 w 103"/>
              <a:gd name="T55" fmla="*/ 92868 h 130"/>
              <a:gd name="T56" fmla="*/ 66675 w 103"/>
              <a:gd name="T57" fmla="*/ 88106 h 130"/>
              <a:gd name="T58" fmla="*/ 53975 w 103"/>
              <a:gd name="T59" fmla="*/ 82550 h 130"/>
              <a:gd name="T60" fmla="*/ 41275 w 103"/>
              <a:gd name="T61" fmla="*/ 76200 h 130"/>
              <a:gd name="T62" fmla="*/ 33338 w 103"/>
              <a:gd name="T63" fmla="*/ 69056 h 130"/>
              <a:gd name="T64" fmla="*/ 30163 w 103"/>
              <a:gd name="T65" fmla="*/ 69850 h 130"/>
              <a:gd name="T66" fmla="*/ 26988 w 103"/>
              <a:gd name="T67" fmla="*/ 71437 h 130"/>
              <a:gd name="T68" fmla="*/ 23813 w 103"/>
              <a:gd name="T69" fmla="*/ 73025 h 130"/>
              <a:gd name="T70" fmla="*/ 22225 w 103"/>
              <a:gd name="T71" fmla="*/ 73818 h 130"/>
              <a:gd name="T72" fmla="*/ 17463 w 103"/>
              <a:gd name="T73" fmla="*/ 75406 h 130"/>
              <a:gd name="T74" fmla="*/ 14288 w 103"/>
              <a:gd name="T75" fmla="*/ 75406 h 130"/>
              <a:gd name="T76" fmla="*/ 11113 w 103"/>
              <a:gd name="T77" fmla="*/ 75406 h 130"/>
              <a:gd name="T78" fmla="*/ 6350 w 103"/>
              <a:gd name="T79" fmla="*/ 75406 h 130"/>
              <a:gd name="T80" fmla="*/ 3175 w 103"/>
              <a:gd name="T81" fmla="*/ 73818 h 130"/>
              <a:gd name="T82" fmla="*/ 0 w 103"/>
              <a:gd name="T83" fmla="*/ 71437 h 130"/>
              <a:gd name="T84" fmla="*/ 7938 w 103"/>
              <a:gd name="T85" fmla="*/ 67468 h 130"/>
              <a:gd name="T86" fmla="*/ 15875 w 103"/>
              <a:gd name="T87" fmla="*/ 65087 h 130"/>
              <a:gd name="T88" fmla="*/ 23813 w 103"/>
              <a:gd name="T89" fmla="*/ 61118 h 130"/>
              <a:gd name="T90" fmla="*/ 31750 w 103"/>
              <a:gd name="T91" fmla="*/ 58737 h 130"/>
              <a:gd name="T92" fmla="*/ 39688 w 103"/>
              <a:gd name="T93" fmla="*/ 56356 h 130"/>
              <a:gd name="T94" fmla="*/ 49213 w 103"/>
              <a:gd name="T95" fmla="*/ 53975 h 130"/>
              <a:gd name="T96" fmla="*/ 57150 w 103"/>
              <a:gd name="T97" fmla="*/ 52387 h 130"/>
              <a:gd name="T98" fmla="*/ 63500 w 103"/>
              <a:gd name="T99" fmla="*/ 50800 h 130"/>
              <a:gd name="T100" fmla="*/ 73025 w 103"/>
              <a:gd name="T101" fmla="*/ 52387 h 130"/>
              <a:gd name="T102" fmla="*/ 80963 w 103"/>
              <a:gd name="T103" fmla="*/ 53975 h 130"/>
              <a:gd name="T104" fmla="*/ 80963 w 103"/>
              <a:gd name="T105" fmla="*/ 53975 h 13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03" h="130">
                <a:moveTo>
                  <a:pt x="51" y="68"/>
                </a:moveTo>
                <a:lnTo>
                  <a:pt x="53" y="71"/>
                </a:lnTo>
                <a:lnTo>
                  <a:pt x="56" y="74"/>
                </a:lnTo>
                <a:lnTo>
                  <a:pt x="58" y="77"/>
                </a:lnTo>
                <a:lnTo>
                  <a:pt x="60" y="82"/>
                </a:lnTo>
                <a:lnTo>
                  <a:pt x="61" y="85"/>
                </a:lnTo>
                <a:lnTo>
                  <a:pt x="63" y="88"/>
                </a:lnTo>
                <a:lnTo>
                  <a:pt x="65" y="92"/>
                </a:lnTo>
                <a:lnTo>
                  <a:pt x="67" y="95"/>
                </a:lnTo>
                <a:lnTo>
                  <a:pt x="70" y="96"/>
                </a:lnTo>
                <a:lnTo>
                  <a:pt x="73" y="96"/>
                </a:lnTo>
                <a:lnTo>
                  <a:pt x="73" y="87"/>
                </a:lnTo>
                <a:lnTo>
                  <a:pt x="73" y="77"/>
                </a:lnTo>
                <a:lnTo>
                  <a:pt x="71" y="69"/>
                </a:lnTo>
                <a:lnTo>
                  <a:pt x="67" y="60"/>
                </a:lnTo>
                <a:lnTo>
                  <a:pt x="65" y="50"/>
                </a:lnTo>
                <a:lnTo>
                  <a:pt x="62" y="42"/>
                </a:lnTo>
                <a:lnTo>
                  <a:pt x="59" y="32"/>
                </a:lnTo>
                <a:lnTo>
                  <a:pt x="57" y="21"/>
                </a:lnTo>
                <a:lnTo>
                  <a:pt x="56" y="12"/>
                </a:lnTo>
                <a:lnTo>
                  <a:pt x="56" y="0"/>
                </a:lnTo>
                <a:lnTo>
                  <a:pt x="103" y="128"/>
                </a:lnTo>
                <a:lnTo>
                  <a:pt x="94" y="130"/>
                </a:lnTo>
                <a:lnTo>
                  <a:pt x="86" y="130"/>
                </a:lnTo>
                <a:lnTo>
                  <a:pt x="77" y="130"/>
                </a:lnTo>
                <a:lnTo>
                  <a:pt x="67" y="127"/>
                </a:lnTo>
                <a:lnTo>
                  <a:pt x="59" y="124"/>
                </a:lnTo>
                <a:lnTo>
                  <a:pt x="50" y="117"/>
                </a:lnTo>
                <a:lnTo>
                  <a:pt x="42" y="111"/>
                </a:lnTo>
                <a:lnTo>
                  <a:pt x="34" y="104"/>
                </a:lnTo>
                <a:lnTo>
                  <a:pt x="26" y="96"/>
                </a:lnTo>
                <a:lnTo>
                  <a:pt x="21" y="87"/>
                </a:lnTo>
                <a:lnTo>
                  <a:pt x="19" y="88"/>
                </a:lnTo>
                <a:lnTo>
                  <a:pt x="17" y="90"/>
                </a:lnTo>
                <a:lnTo>
                  <a:pt x="15" y="92"/>
                </a:lnTo>
                <a:lnTo>
                  <a:pt x="14" y="93"/>
                </a:lnTo>
                <a:lnTo>
                  <a:pt x="11" y="95"/>
                </a:lnTo>
                <a:lnTo>
                  <a:pt x="9" y="95"/>
                </a:lnTo>
                <a:lnTo>
                  <a:pt x="7" y="95"/>
                </a:lnTo>
                <a:lnTo>
                  <a:pt x="4" y="95"/>
                </a:lnTo>
                <a:lnTo>
                  <a:pt x="2" y="93"/>
                </a:lnTo>
                <a:lnTo>
                  <a:pt x="0" y="90"/>
                </a:lnTo>
                <a:lnTo>
                  <a:pt x="5" y="85"/>
                </a:lnTo>
                <a:lnTo>
                  <a:pt x="10" y="82"/>
                </a:lnTo>
                <a:lnTo>
                  <a:pt x="15" y="77"/>
                </a:lnTo>
                <a:lnTo>
                  <a:pt x="20" y="74"/>
                </a:lnTo>
                <a:lnTo>
                  <a:pt x="25" y="71"/>
                </a:lnTo>
                <a:lnTo>
                  <a:pt x="31" y="68"/>
                </a:lnTo>
                <a:lnTo>
                  <a:pt x="36" y="66"/>
                </a:lnTo>
                <a:lnTo>
                  <a:pt x="40" y="64"/>
                </a:lnTo>
                <a:lnTo>
                  <a:pt x="46" y="66"/>
                </a:lnTo>
                <a:lnTo>
                  <a:pt x="51" y="68"/>
                </a:lnTo>
                <a:close/>
              </a:path>
            </a:pathLst>
          </a:custGeom>
          <a:solidFill>
            <a:srgbClr val="9900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6" name="Freeform 116"/>
          <p:cNvSpPr>
            <a:spLocks/>
          </p:cNvSpPr>
          <p:nvPr/>
        </p:nvSpPr>
        <p:spPr bwMode="auto">
          <a:xfrm>
            <a:off x="5473700" y="773113"/>
            <a:ext cx="41275" cy="66675"/>
          </a:xfrm>
          <a:custGeom>
            <a:avLst/>
            <a:gdLst>
              <a:gd name="T0" fmla="*/ 41275 w 26"/>
              <a:gd name="T1" fmla="*/ 66675 h 84"/>
              <a:gd name="T2" fmla="*/ 33338 w 26"/>
              <a:gd name="T3" fmla="*/ 62706 h 84"/>
              <a:gd name="T4" fmla="*/ 28575 w 26"/>
              <a:gd name="T5" fmla="*/ 57150 h 84"/>
              <a:gd name="T6" fmla="*/ 22225 w 26"/>
              <a:gd name="T7" fmla="*/ 50800 h 84"/>
              <a:gd name="T8" fmla="*/ 19050 w 26"/>
              <a:gd name="T9" fmla="*/ 44450 h 84"/>
              <a:gd name="T10" fmla="*/ 17463 w 26"/>
              <a:gd name="T11" fmla="*/ 37306 h 84"/>
              <a:gd name="T12" fmla="*/ 14288 w 26"/>
              <a:gd name="T13" fmla="*/ 29369 h 84"/>
              <a:gd name="T14" fmla="*/ 12700 w 26"/>
              <a:gd name="T15" fmla="*/ 22225 h 84"/>
              <a:gd name="T16" fmla="*/ 9525 w 26"/>
              <a:gd name="T17" fmla="*/ 14288 h 84"/>
              <a:gd name="T18" fmla="*/ 6350 w 26"/>
              <a:gd name="T19" fmla="*/ 6350 h 84"/>
              <a:gd name="T20" fmla="*/ 0 w 26"/>
              <a:gd name="T21" fmla="*/ 0 h 84"/>
              <a:gd name="T22" fmla="*/ 6350 w 26"/>
              <a:gd name="T23" fmla="*/ 3969 h 84"/>
              <a:gd name="T24" fmla="*/ 9525 w 26"/>
              <a:gd name="T25" fmla="*/ 9525 h 84"/>
              <a:gd name="T26" fmla="*/ 15875 w 26"/>
              <a:gd name="T27" fmla="*/ 15875 h 84"/>
              <a:gd name="T28" fmla="*/ 20638 w 26"/>
              <a:gd name="T29" fmla="*/ 22225 h 84"/>
              <a:gd name="T30" fmla="*/ 26988 w 26"/>
              <a:gd name="T31" fmla="*/ 29369 h 84"/>
              <a:gd name="T32" fmla="*/ 31750 w 26"/>
              <a:gd name="T33" fmla="*/ 37306 h 84"/>
              <a:gd name="T34" fmla="*/ 34925 w 26"/>
              <a:gd name="T35" fmla="*/ 44450 h 84"/>
              <a:gd name="T36" fmla="*/ 38100 w 26"/>
              <a:gd name="T37" fmla="*/ 52388 h 84"/>
              <a:gd name="T38" fmla="*/ 39688 w 26"/>
              <a:gd name="T39" fmla="*/ 58738 h 84"/>
              <a:gd name="T40" fmla="*/ 41275 w 26"/>
              <a:gd name="T41" fmla="*/ 66675 h 84"/>
              <a:gd name="T42" fmla="*/ 41275 w 26"/>
              <a:gd name="T43" fmla="*/ 66675 h 8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6" h="84">
                <a:moveTo>
                  <a:pt x="26" y="84"/>
                </a:moveTo>
                <a:lnTo>
                  <a:pt x="21" y="79"/>
                </a:lnTo>
                <a:lnTo>
                  <a:pt x="18" y="72"/>
                </a:lnTo>
                <a:lnTo>
                  <a:pt x="14" y="64"/>
                </a:lnTo>
                <a:lnTo>
                  <a:pt x="12" y="56"/>
                </a:lnTo>
                <a:lnTo>
                  <a:pt x="11" y="47"/>
                </a:lnTo>
                <a:lnTo>
                  <a:pt x="9" y="37"/>
                </a:lnTo>
                <a:lnTo>
                  <a:pt x="8" y="28"/>
                </a:lnTo>
                <a:lnTo>
                  <a:pt x="6" y="18"/>
                </a:lnTo>
                <a:lnTo>
                  <a:pt x="4" y="8"/>
                </a:lnTo>
                <a:lnTo>
                  <a:pt x="0" y="0"/>
                </a:lnTo>
                <a:lnTo>
                  <a:pt x="4" y="5"/>
                </a:lnTo>
                <a:lnTo>
                  <a:pt x="6" y="12"/>
                </a:lnTo>
                <a:lnTo>
                  <a:pt x="10" y="20"/>
                </a:lnTo>
                <a:lnTo>
                  <a:pt x="13" y="28"/>
                </a:lnTo>
                <a:lnTo>
                  <a:pt x="17" y="37"/>
                </a:lnTo>
                <a:lnTo>
                  <a:pt x="20" y="47"/>
                </a:lnTo>
                <a:lnTo>
                  <a:pt x="22" y="56"/>
                </a:lnTo>
                <a:lnTo>
                  <a:pt x="24" y="66"/>
                </a:lnTo>
                <a:lnTo>
                  <a:pt x="25" y="74"/>
                </a:lnTo>
                <a:lnTo>
                  <a:pt x="26" y="8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7" name="Freeform 117"/>
          <p:cNvSpPr>
            <a:spLocks/>
          </p:cNvSpPr>
          <p:nvPr/>
        </p:nvSpPr>
        <p:spPr bwMode="auto">
          <a:xfrm>
            <a:off x="5526088" y="758825"/>
            <a:ext cx="160337" cy="14288"/>
          </a:xfrm>
          <a:custGeom>
            <a:avLst/>
            <a:gdLst>
              <a:gd name="T0" fmla="*/ 92075 w 101"/>
              <a:gd name="T1" fmla="*/ 4202 h 17"/>
              <a:gd name="T2" fmla="*/ 98425 w 101"/>
              <a:gd name="T3" fmla="*/ 2521 h 17"/>
              <a:gd name="T4" fmla="*/ 106362 w 101"/>
              <a:gd name="T5" fmla="*/ 2521 h 17"/>
              <a:gd name="T6" fmla="*/ 112712 w 101"/>
              <a:gd name="T7" fmla="*/ 2521 h 17"/>
              <a:gd name="T8" fmla="*/ 120650 w 101"/>
              <a:gd name="T9" fmla="*/ 2521 h 17"/>
              <a:gd name="T10" fmla="*/ 128587 w 101"/>
              <a:gd name="T11" fmla="*/ 4202 h 17"/>
              <a:gd name="T12" fmla="*/ 134937 w 101"/>
              <a:gd name="T13" fmla="*/ 5043 h 17"/>
              <a:gd name="T14" fmla="*/ 141287 w 101"/>
              <a:gd name="T15" fmla="*/ 7564 h 17"/>
              <a:gd name="T16" fmla="*/ 146050 w 101"/>
              <a:gd name="T17" fmla="*/ 9245 h 17"/>
              <a:gd name="T18" fmla="*/ 153987 w 101"/>
              <a:gd name="T19" fmla="*/ 11767 h 17"/>
              <a:gd name="T20" fmla="*/ 160337 w 101"/>
              <a:gd name="T21" fmla="*/ 14288 h 17"/>
              <a:gd name="T22" fmla="*/ 146050 w 101"/>
              <a:gd name="T23" fmla="*/ 14288 h 17"/>
              <a:gd name="T24" fmla="*/ 131762 w 101"/>
              <a:gd name="T25" fmla="*/ 14288 h 17"/>
              <a:gd name="T26" fmla="*/ 115887 w 101"/>
              <a:gd name="T27" fmla="*/ 13448 h 17"/>
              <a:gd name="T28" fmla="*/ 98425 w 101"/>
              <a:gd name="T29" fmla="*/ 13448 h 17"/>
              <a:gd name="T30" fmla="*/ 80962 w 101"/>
              <a:gd name="T31" fmla="*/ 11767 h 17"/>
              <a:gd name="T32" fmla="*/ 65087 w 101"/>
              <a:gd name="T33" fmla="*/ 10926 h 17"/>
              <a:gd name="T34" fmla="*/ 49212 w 101"/>
              <a:gd name="T35" fmla="*/ 9245 h 17"/>
              <a:gd name="T36" fmla="*/ 31750 w 101"/>
              <a:gd name="T37" fmla="*/ 7564 h 17"/>
              <a:gd name="T38" fmla="*/ 14287 w 101"/>
              <a:gd name="T39" fmla="*/ 6724 h 17"/>
              <a:gd name="T40" fmla="*/ 0 w 101"/>
              <a:gd name="T41" fmla="*/ 4202 h 17"/>
              <a:gd name="T42" fmla="*/ 6350 w 101"/>
              <a:gd name="T43" fmla="*/ 840 h 17"/>
              <a:gd name="T44" fmla="*/ 12700 w 101"/>
              <a:gd name="T45" fmla="*/ 0 h 17"/>
              <a:gd name="T46" fmla="*/ 22225 w 101"/>
              <a:gd name="T47" fmla="*/ 0 h 17"/>
              <a:gd name="T48" fmla="*/ 31750 w 101"/>
              <a:gd name="T49" fmla="*/ 840 h 17"/>
              <a:gd name="T50" fmla="*/ 42862 w 101"/>
              <a:gd name="T51" fmla="*/ 840 h 17"/>
              <a:gd name="T52" fmla="*/ 52387 w 101"/>
              <a:gd name="T53" fmla="*/ 2521 h 17"/>
              <a:gd name="T54" fmla="*/ 63500 w 101"/>
              <a:gd name="T55" fmla="*/ 4202 h 17"/>
              <a:gd name="T56" fmla="*/ 73025 w 101"/>
              <a:gd name="T57" fmla="*/ 5043 h 17"/>
              <a:gd name="T58" fmla="*/ 80962 w 101"/>
              <a:gd name="T59" fmla="*/ 5043 h 17"/>
              <a:gd name="T60" fmla="*/ 92075 w 101"/>
              <a:gd name="T61" fmla="*/ 4202 h 17"/>
              <a:gd name="T62" fmla="*/ 92075 w 101"/>
              <a:gd name="T63" fmla="*/ 4202 h 1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01" h="17">
                <a:moveTo>
                  <a:pt x="58" y="5"/>
                </a:moveTo>
                <a:lnTo>
                  <a:pt x="62" y="3"/>
                </a:lnTo>
                <a:lnTo>
                  <a:pt x="67" y="3"/>
                </a:lnTo>
                <a:lnTo>
                  <a:pt x="71" y="3"/>
                </a:lnTo>
                <a:lnTo>
                  <a:pt x="76" y="3"/>
                </a:lnTo>
                <a:lnTo>
                  <a:pt x="81" y="5"/>
                </a:lnTo>
                <a:lnTo>
                  <a:pt x="85" y="6"/>
                </a:lnTo>
                <a:lnTo>
                  <a:pt x="89" y="9"/>
                </a:lnTo>
                <a:lnTo>
                  <a:pt x="92" y="11"/>
                </a:lnTo>
                <a:lnTo>
                  <a:pt x="97" y="14"/>
                </a:lnTo>
                <a:lnTo>
                  <a:pt x="101" y="17"/>
                </a:lnTo>
                <a:lnTo>
                  <a:pt x="92" y="17"/>
                </a:lnTo>
                <a:lnTo>
                  <a:pt x="83" y="17"/>
                </a:lnTo>
                <a:lnTo>
                  <a:pt x="73" y="16"/>
                </a:lnTo>
                <a:lnTo>
                  <a:pt x="62" y="16"/>
                </a:lnTo>
                <a:lnTo>
                  <a:pt x="51" y="14"/>
                </a:lnTo>
                <a:lnTo>
                  <a:pt x="41" y="13"/>
                </a:lnTo>
                <a:lnTo>
                  <a:pt x="31" y="11"/>
                </a:lnTo>
                <a:lnTo>
                  <a:pt x="20" y="9"/>
                </a:lnTo>
                <a:lnTo>
                  <a:pt x="9" y="8"/>
                </a:lnTo>
                <a:lnTo>
                  <a:pt x="0" y="5"/>
                </a:lnTo>
                <a:lnTo>
                  <a:pt x="4" y="1"/>
                </a:lnTo>
                <a:lnTo>
                  <a:pt x="8" y="0"/>
                </a:lnTo>
                <a:lnTo>
                  <a:pt x="14" y="0"/>
                </a:lnTo>
                <a:lnTo>
                  <a:pt x="20" y="1"/>
                </a:lnTo>
                <a:lnTo>
                  <a:pt x="27" y="1"/>
                </a:lnTo>
                <a:lnTo>
                  <a:pt x="33" y="3"/>
                </a:lnTo>
                <a:lnTo>
                  <a:pt x="40" y="5"/>
                </a:lnTo>
                <a:lnTo>
                  <a:pt x="46" y="6"/>
                </a:lnTo>
                <a:lnTo>
                  <a:pt x="51" y="6"/>
                </a:lnTo>
                <a:lnTo>
                  <a:pt x="58"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8" name="Freeform 118"/>
          <p:cNvSpPr>
            <a:spLocks/>
          </p:cNvSpPr>
          <p:nvPr/>
        </p:nvSpPr>
        <p:spPr bwMode="auto">
          <a:xfrm>
            <a:off x="5565775" y="587375"/>
            <a:ext cx="123825" cy="127000"/>
          </a:xfrm>
          <a:custGeom>
            <a:avLst/>
            <a:gdLst>
              <a:gd name="T0" fmla="*/ 79375 w 78"/>
              <a:gd name="T1" fmla="*/ 6272 h 162"/>
              <a:gd name="T2" fmla="*/ 82550 w 78"/>
              <a:gd name="T3" fmla="*/ 6272 h 162"/>
              <a:gd name="T4" fmla="*/ 88900 w 78"/>
              <a:gd name="T5" fmla="*/ 5488 h 162"/>
              <a:gd name="T6" fmla="*/ 92075 w 78"/>
              <a:gd name="T7" fmla="*/ 3920 h 162"/>
              <a:gd name="T8" fmla="*/ 96838 w 78"/>
              <a:gd name="T9" fmla="*/ 2352 h 162"/>
              <a:gd name="T10" fmla="*/ 100013 w 78"/>
              <a:gd name="T11" fmla="*/ 1568 h 162"/>
              <a:gd name="T12" fmla="*/ 104775 w 78"/>
              <a:gd name="T13" fmla="*/ 0 h 162"/>
              <a:gd name="T14" fmla="*/ 107950 w 78"/>
              <a:gd name="T15" fmla="*/ 0 h 162"/>
              <a:gd name="T16" fmla="*/ 114300 w 78"/>
              <a:gd name="T17" fmla="*/ 0 h 162"/>
              <a:gd name="T18" fmla="*/ 119063 w 78"/>
              <a:gd name="T19" fmla="*/ 1568 h 162"/>
              <a:gd name="T20" fmla="*/ 123825 w 78"/>
              <a:gd name="T21" fmla="*/ 3920 h 162"/>
              <a:gd name="T22" fmla="*/ 107950 w 78"/>
              <a:gd name="T23" fmla="*/ 10191 h 162"/>
              <a:gd name="T24" fmla="*/ 95250 w 78"/>
              <a:gd name="T25" fmla="*/ 18031 h 162"/>
              <a:gd name="T26" fmla="*/ 82550 w 78"/>
              <a:gd name="T27" fmla="*/ 26654 h 162"/>
              <a:gd name="T28" fmla="*/ 71438 w 78"/>
              <a:gd name="T29" fmla="*/ 36846 h 162"/>
              <a:gd name="T30" fmla="*/ 61913 w 78"/>
              <a:gd name="T31" fmla="*/ 47821 h 162"/>
              <a:gd name="T32" fmla="*/ 55563 w 78"/>
              <a:gd name="T33" fmla="*/ 58796 h 162"/>
              <a:gd name="T34" fmla="*/ 52388 w 78"/>
              <a:gd name="T35" fmla="*/ 71340 h 162"/>
              <a:gd name="T36" fmla="*/ 49213 w 78"/>
              <a:gd name="T37" fmla="*/ 83883 h 162"/>
              <a:gd name="T38" fmla="*/ 47625 w 78"/>
              <a:gd name="T39" fmla="*/ 97994 h 162"/>
              <a:gd name="T40" fmla="*/ 49213 w 78"/>
              <a:gd name="T41" fmla="*/ 112105 h 162"/>
              <a:gd name="T42" fmla="*/ 50800 w 78"/>
              <a:gd name="T43" fmla="*/ 112889 h 162"/>
              <a:gd name="T44" fmla="*/ 52388 w 78"/>
              <a:gd name="T45" fmla="*/ 114457 h 162"/>
              <a:gd name="T46" fmla="*/ 52388 w 78"/>
              <a:gd name="T47" fmla="*/ 116809 h 162"/>
              <a:gd name="T48" fmla="*/ 52388 w 78"/>
              <a:gd name="T49" fmla="*/ 118377 h 162"/>
              <a:gd name="T50" fmla="*/ 52388 w 78"/>
              <a:gd name="T51" fmla="*/ 119160 h 162"/>
              <a:gd name="T52" fmla="*/ 50800 w 78"/>
              <a:gd name="T53" fmla="*/ 120728 h 162"/>
              <a:gd name="T54" fmla="*/ 50800 w 78"/>
              <a:gd name="T55" fmla="*/ 121512 h 162"/>
              <a:gd name="T56" fmla="*/ 49213 w 78"/>
              <a:gd name="T57" fmla="*/ 124648 h 162"/>
              <a:gd name="T58" fmla="*/ 47625 w 78"/>
              <a:gd name="T59" fmla="*/ 125432 h 162"/>
              <a:gd name="T60" fmla="*/ 46038 w 78"/>
              <a:gd name="T61" fmla="*/ 127000 h 162"/>
              <a:gd name="T62" fmla="*/ 38100 w 78"/>
              <a:gd name="T63" fmla="*/ 127000 h 162"/>
              <a:gd name="T64" fmla="*/ 33338 w 78"/>
              <a:gd name="T65" fmla="*/ 125432 h 162"/>
              <a:gd name="T66" fmla="*/ 26988 w 78"/>
              <a:gd name="T67" fmla="*/ 124648 h 162"/>
              <a:gd name="T68" fmla="*/ 22225 w 78"/>
              <a:gd name="T69" fmla="*/ 121512 h 162"/>
              <a:gd name="T70" fmla="*/ 15875 w 78"/>
              <a:gd name="T71" fmla="*/ 119160 h 162"/>
              <a:gd name="T72" fmla="*/ 12700 w 78"/>
              <a:gd name="T73" fmla="*/ 116809 h 162"/>
              <a:gd name="T74" fmla="*/ 9525 w 78"/>
              <a:gd name="T75" fmla="*/ 114457 h 162"/>
              <a:gd name="T76" fmla="*/ 6350 w 78"/>
              <a:gd name="T77" fmla="*/ 110537 h 162"/>
              <a:gd name="T78" fmla="*/ 4763 w 78"/>
              <a:gd name="T79" fmla="*/ 105833 h 162"/>
              <a:gd name="T80" fmla="*/ 4763 w 78"/>
              <a:gd name="T81" fmla="*/ 101914 h 162"/>
              <a:gd name="T82" fmla="*/ 0 w 78"/>
              <a:gd name="T83" fmla="*/ 89370 h 162"/>
              <a:gd name="T84" fmla="*/ 0 w 78"/>
              <a:gd name="T85" fmla="*/ 76827 h 162"/>
              <a:gd name="T86" fmla="*/ 3175 w 78"/>
              <a:gd name="T87" fmla="*/ 65068 h 162"/>
              <a:gd name="T88" fmla="*/ 7938 w 78"/>
              <a:gd name="T89" fmla="*/ 54093 h 162"/>
              <a:gd name="T90" fmla="*/ 15875 w 78"/>
              <a:gd name="T91" fmla="*/ 43901 h 162"/>
              <a:gd name="T92" fmla="*/ 26988 w 78"/>
              <a:gd name="T93" fmla="*/ 35278 h 162"/>
              <a:gd name="T94" fmla="*/ 38100 w 78"/>
              <a:gd name="T95" fmla="*/ 26654 h 162"/>
              <a:gd name="T96" fmla="*/ 50800 w 78"/>
              <a:gd name="T97" fmla="*/ 18815 h 162"/>
              <a:gd name="T98" fmla="*/ 66675 w 78"/>
              <a:gd name="T99" fmla="*/ 12543 h 162"/>
              <a:gd name="T100" fmla="*/ 79375 w 78"/>
              <a:gd name="T101" fmla="*/ 6272 h 162"/>
              <a:gd name="T102" fmla="*/ 79375 w 78"/>
              <a:gd name="T103" fmla="*/ 6272 h 16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78" h="162">
                <a:moveTo>
                  <a:pt x="50" y="8"/>
                </a:moveTo>
                <a:lnTo>
                  <a:pt x="52" y="8"/>
                </a:lnTo>
                <a:lnTo>
                  <a:pt x="56" y="7"/>
                </a:lnTo>
                <a:lnTo>
                  <a:pt x="58" y="5"/>
                </a:lnTo>
                <a:lnTo>
                  <a:pt x="61" y="3"/>
                </a:lnTo>
                <a:lnTo>
                  <a:pt x="63" y="2"/>
                </a:lnTo>
                <a:lnTo>
                  <a:pt x="66" y="0"/>
                </a:lnTo>
                <a:lnTo>
                  <a:pt x="68" y="0"/>
                </a:lnTo>
                <a:lnTo>
                  <a:pt x="72" y="0"/>
                </a:lnTo>
                <a:lnTo>
                  <a:pt x="75" y="2"/>
                </a:lnTo>
                <a:lnTo>
                  <a:pt x="78" y="5"/>
                </a:lnTo>
                <a:lnTo>
                  <a:pt x="68" y="13"/>
                </a:lnTo>
                <a:lnTo>
                  <a:pt x="60" y="23"/>
                </a:lnTo>
                <a:lnTo>
                  <a:pt x="52" y="34"/>
                </a:lnTo>
                <a:lnTo>
                  <a:pt x="45" y="47"/>
                </a:lnTo>
                <a:lnTo>
                  <a:pt x="39" y="61"/>
                </a:lnTo>
                <a:lnTo>
                  <a:pt x="35" y="75"/>
                </a:lnTo>
                <a:lnTo>
                  <a:pt x="33" y="91"/>
                </a:lnTo>
                <a:lnTo>
                  <a:pt x="31" y="107"/>
                </a:lnTo>
                <a:lnTo>
                  <a:pt x="30" y="125"/>
                </a:lnTo>
                <a:lnTo>
                  <a:pt x="31" y="143"/>
                </a:lnTo>
                <a:lnTo>
                  <a:pt x="32" y="144"/>
                </a:lnTo>
                <a:lnTo>
                  <a:pt x="33" y="146"/>
                </a:lnTo>
                <a:lnTo>
                  <a:pt x="33" y="149"/>
                </a:lnTo>
                <a:lnTo>
                  <a:pt x="33" y="151"/>
                </a:lnTo>
                <a:lnTo>
                  <a:pt x="33" y="152"/>
                </a:lnTo>
                <a:lnTo>
                  <a:pt x="32" y="154"/>
                </a:lnTo>
                <a:lnTo>
                  <a:pt x="32" y="155"/>
                </a:lnTo>
                <a:lnTo>
                  <a:pt x="31" y="159"/>
                </a:lnTo>
                <a:lnTo>
                  <a:pt x="30" y="160"/>
                </a:lnTo>
                <a:lnTo>
                  <a:pt x="29" y="162"/>
                </a:lnTo>
                <a:lnTo>
                  <a:pt x="24" y="162"/>
                </a:lnTo>
                <a:lnTo>
                  <a:pt x="21" y="160"/>
                </a:lnTo>
                <a:lnTo>
                  <a:pt x="17" y="159"/>
                </a:lnTo>
                <a:lnTo>
                  <a:pt x="14" y="155"/>
                </a:lnTo>
                <a:lnTo>
                  <a:pt x="10" y="152"/>
                </a:lnTo>
                <a:lnTo>
                  <a:pt x="8" y="149"/>
                </a:lnTo>
                <a:lnTo>
                  <a:pt x="6" y="146"/>
                </a:lnTo>
                <a:lnTo>
                  <a:pt x="4" y="141"/>
                </a:lnTo>
                <a:lnTo>
                  <a:pt x="3" y="135"/>
                </a:lnTo>
                <a:lnTo>
                  <a:pt x="3" y="130"/>
                </a:lnTo>
                <a:lnTo>
                  <a:pt x="0" y="114"/>
                </a:lnTo>
                <a:lnTo>
                  <a:pt x="0" y="98"/>
                </a:lnTo>
                <a:lnTo>
                  <a:pt x="2" y="83"/>
                </a:lnTo>
                <a:lnTo>
                  <a:pt x="5" y="69"/>
                </a:lnTo>
                <a:lnTo>
                  <a:pt x="10" y="56"/>
                </a:lnTo>
                <a:lnTo>
                  <a:pt x="17" y="45"/>
                </a:lnTo>
                <a:lnTo>
                  <a:pt x="24" y="34"/>
                </a:lnTo>
                <a:lnTo>
                  <a:pt x="32" y="24"/>
                </a:lnTo>
                <a:lnTo>
                  <a:pt x="42" y="16"/>
                </a:lnTo>
                <a:lnTo>
                  <a:pt x="50" y="8"/>
                </a:lnTo>
                <a:close/>
              </a:path>
            </a:pathLst>
          </a:custGeom>
          <a:solidFill>
            <a:srgbClr val="FF00C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89" name="Freeform 119"/>
          <p:cNvSpPr>
            <a:spLocks/>
          </p:cNvSpPr>
          <p:nvPr/>
        </p:nvSpPr>
        <p:spPr bwMode="auto">
          <a:xfrm>
            <a:off x="5632450" y="822325"/>
            <a:ext cx="33338" cy="1588"/>
          </a:xfrm>
          <a:custGeom>
            <a:avLst/>
            <a:gdLst>
              <a:gd name="T0" fmla="*/ 0 w 21"/>
              <a:gd name="T1" fmla="*/ 0 h 3"/>
              <a:gd name="T2" fmla="*/ 33338 w 21"/>
              <a:gd name="T3" fmla="*/ 1588 h 3"/>
              <a:gd name="T4" fmla="*/ 0 w 21"/>
              <a:gd name="T5" fmla="*/ 0 h 3"/>
              <a:gd name="T6" fmla="*/ 0 w 21"/>
              <a:gd name="T7" fmla="*/ 0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 h="3">
                <a:moveTo>
                  <a:pt x="0" y="0"/>
                </a:moveTo>
                <a:lnTo>
                  <a:pt x="21" y="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90" name="Freeform 120"/>
          <p:cNvSpPr>
            <a:spLocks/>
          </p:cNvSpPr>
          <p:nvPr/>
        </p:nvSpPr>
        <p:spPr bwMode="auto">
          <a:xfrm>
            <a:off x="5635625" y="796925"/>
            <a:ext cx="36513" cy="1588"/>
          </a:xfrm>
          <a:custGeom>
            <a:avLst/>
            <a:gdLst>
              <a:gd name="T0" fmla="*/ 0 w 23"/>
              <a:gd name="T1" fmla="*/ 0 h 3"/>
              <a:gd name="T2" fmla="*/ 36513 w 23"/>
              <a:gd name="T3" fmla="*/ 1588 h 3"/>
              <a:gd name="T4" fmla="*/ 0 w 23"/>
              <a:gd name="T5" fmla="*/ 0 h 3"/>
              <a:gd name="T6" fmla="*/ 0 w 23"/>
              <a:gd name="T7" fmla="*/ 0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3" h="3">
                <a:moveTo>
                  <a:pt x="0" y="0"/>
                </a:moveTo>
                <a:lnTo>
                  <a:pt x="23" y="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91" name="Freeform 121"/>
          <p:cNvSpPr>
            <a:spLocks/>
          </p:cNvSpPr>
          <p:nvPr/>
        </p:nvSpPr>
        <p:spPr bwMode="auto">
          <a:xfrm>
            <a:off x="5668963" y="638175"/>
            <a:ext cx="92075" cy="69850"/>
          </a:xfrm>
          <a:custGeom>
            <a:avLst/>
            <a:gdLst>
              <a:gd name="T0" fmla="*/ 47625 w 58"/>
              <a:gd name="T1" fmla="*/ 1552 h 90"/>
              <a:gd name="T2" fmla="*/ 53975 w 58"/>
              <a:gd name="T3" fmla="*/ 0 h 90"/>
              <a:gd name="T4" fmla="*/ 60325 w 58"/>
              <a:gd name="T5" fmla="*/ 0 h 90"/>
              <a:gd name="T6" fmla="*/ 65088 w 58"/>
              <a:gd name="T7" fmla="*/ 0 h 90"/>
              <a:gd name="T8" fmla="*/ 71438 w 58"/>
              <a:gd name="T9" fmla="*/ 1552 h 90"/>
              <a:gd name="T10" fmla="*/ 77788 w 58"/>
              <a:gd name="T11" fmla="*/ 2328 h 90"/>
              <a:gd name="T12" fmla="*/ 80963 w 58"/>
              <a:gd name="T13" fmla="*/ 3881 h 90"/>
              <a:gd name="T14" fmla="*/ 85725 w 58"/>
              <a:gd name="T15" fmla="*/ 6209 h 90"/>
              <a:gd name="T16" fmla="*/ 88900 w 58"/>
              <a:gd name="T17" fmla="*/ 8537 h 90"/>
              <a:gd name="T18" fmla="*/ 90488 w 58"/>
              <a:gd name="T19" fmla="*/ 12418 h 90"/>
              <a:gd name="T20" fmla="*/ 92075 w 58"/>
              <a:gd name="T21" fmla="*/ 16298 h 90"/>
              <a:gd name="T22" fmla="*/ 92075 w 58"/>
              <a:gd name="T23" fmla="*/ 22507 h 90"/>
              <a:gd name="T24" fmla="*/ 90488 w 58"/>
              <a:gd name="T25" fmla="*/ 28716 h 90"/>
              <a:gd name="T26" fmla="*/ 88900 w 58"/>
              <a:gd name="T27" fmla="*/ 34925 h 90"/>
              <a:gd name="T28" fmla="*/ 85725 w 58"/>
              <a:gd name="T29" fmla="*/ 41134 h 90"/>
              <a:gd name="T30" fmla="*/ 82550 w 58"/>
              <a:gd name="T31" fmla="*/ 47343 h 90"/>
              <a:gd name="T32" fmla="*/ 77788 w 58"/>
              <a:gd name="T33" fmla="*/ 51999 h 90"/>
              <a:gd name="T34" fmla="*/ 69850 w 58"/>
              <a:gd name="T35" fmla="*/ 57432 h 90"/>
              <a:gd name="T36" fmla="*/ 63500 w 58"/>
              <a:gd name="T37" fmla="*/ 61313 h 90"/>
              <a:gd name="T38" fmla="*/ 57150 w 58"/>
              <a:gd name="T39" fmla="*/ 64417 h 90"/>
              <a:gd name="T40" fmla="*/ 47625 w 58"/>
              <a:gd name="T41" fmla="*/ 68298 h 90"/>
              <a:gd name="T42" fmla="*/ 42863 w 58"/>
              <a:gd name="T43" fmla="*/ 68298 h 90"/>
              <a:gd name="T44" fmla="*/ 36513 w 58"/>
              <a:gd name="T45" fmla="*/ 68298 h 90"/>
              <a:gd name="T46" fmla="*/ 31750 w 58"/>
              <a:gd name="T47" fmla="*/ 68298 h 90"/>
              <a:gd name="T48" fmla="*/ 23813 w 58"/>
              <a:gd name="T49" fmla="*/ 68298 h 90"/>
              <a:gd name="T50" fmla="*/ 19050 w 58"/>
              <a:gd name="T51" fmla="*/ 69850 h 90"/>
              <a:gd name="T52" fmla="*/ 14288 w 58"/>
              <a:gd name="T53" fmla="*/ 69850 h 90"/>
              <a:gd name="T54" fmla="*/ 9525 w 58"/>
              <a:gd name="T55" fmla="*/ 68298 h 90"/>
              <a:gd name="T56" fmla="*/ 4763 w 58"/>
              <a:gd name="T57" fmla="*/ 67522 h 90"/>
              <a:gd name="T58" fmla="*/ 1588 w 58"/>
              <a:gd name="T59" fmla="*/ 64417 h 90"/>
              <a:gd name="T60" fmla="*/ 0 w 58"/>
              <a:gd name="T61" fmla="*/ 61313 h 90"/>
              <a:gd name="T62" fmla="*/ 0 w 58"/>
              <a:gd name="T63" fmla="*/ 51999 h 90"/>
              <a:gd name="T64" fmla="*/ 0 w 58"/>
              <a:gd name="T65" fmla="*/ 45014 h 90"/>
              <a:gd name="T66" fmla="*/ 1588 w 58"/>
              <a:gd name="T67" fmla="*/ 37253 h 90"/>
              <a:gd name="T68" fmla="*/ 4763 w 58"/>
              <a:gd name="T69" fmla="*/ 31044 h 90"/>
              <a:gd name="T70" fmla="*/ 11113 w 58"/>
              <a:gd name="T71" fmla="*/ 24836 h 90"/>
              <a:gd name="T72" fmla="*/ 15875 w 58"/>
              <a:gd name="T73" fmla="*/ 18627 h 90"/>
              <a:gd name="T74" fmla="*/ 22225 w 58"/>
              <a:gd name="T75" fmla="*/ 13970 h 90"/>
              <a:gd name="T76" fmla="*/ 30163 w 58"/>
              <a:gd name="T77" fmla="*/ 8537 h 90"/>
              <a:gd name="T78" fmla="*/ 38100 w 58"/>
              <a:gd name="T79" fmla="*/ 5433 h 90"/>
              <a:gd name="T80" fmla="*/ 47625 w 58"/>
              <a:gd name="T81" fmla="*/ 1552 h 90"/>
              <a:gd name="T82" fmla="*/ 47625 w 58"/>
              <a:gd name="T83" fmla="*/ 1552 h 9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58" h="90">
                <a:moveTo>
                  <a:pt x="30" y="2"/>
                </a:moveTo>
                <a:lnTo>
                  <a:pt x="34" y="0"/>
                </a:lnTo>
                <a:lnTo>
                  <a:pt x="38" y="0"/>
                </a:lnTo>
                <a:lnTo>
                  <a:pt x="41" y="0"/>
                </a:lnTo>
                <a:lnTo>
                  <a:pt x="45" y="2"/>
                </a:lnTo>
                <a:lnTo>
                  <a:pt x="49" y="3"/>
                </a:lnTo>
                <a:lnTo>
                  <a:pt x="51" y="5"/>
                </a:lnTo>
                <a:lnTo>
                  <a:pt x="54" y="8"/>
                </a:lnTo>
                <a:lnTo>
                  <a:pt x="56" y="11"/>
                </a:lnTo>
                <a:lnTo>
                  <a:pt x="57" y="16"/>
                </a:lnTo>
                <a:lnTo>
                  <a:pt x="58" y="21"/>
                </a:lnTo>
                <a:lnTo>
                  <a:pt x="58" y="29"/>
                </a:lnTo>
                <a:lnTo>
                  <a:pt x="57" y="37"/>
                </a:lnTo>
                <a:lnTo>
                  <a:pt x="56" y="45"/>
                </a:lnTo>
                <a:lnTo>
                  <a:pt x="54" y="53"/>
                </a:lnTo>
                <a:lnTo>
                  <a:pt x="52" y="61"/>
                </a:lnTo>
                <a:lnTo>
                  <a:pt x="49" y="67"/>
                </a:lnTo>
                <a:lnTo>
                  <a:pt x="44" y="74"/>
                </a:lnTo>
                <a:lnTo>
                  <a:pt x="40" y="79"/>
                </a:lnTo>
                <a:lnTo>
                  <a:pt x="36" y="83"/>
                </a:lnTo>
                <a:lnTo>
                  <a:pt x="30" y="88"/>
                </a:lnTo>
                <a:lnTo>
                  <a:pt x="27" y="88"/>
                </a:lnTo>
                <a:lnTo>
                  <a:pt x="23" y="88"/>
                </a:lnTo>
                <a:lnTo>
                  <a:pt x="20" y="88"/>
                </a:lnTo>
                <a:lnTo>
                  <a:pt x="15" y="88"/>
                </a:lnTo>
                <a:lnTo>
                  <a:pt x="12" y="90"/>
                </a:lnTo>
                <a:lnTo>
                  <a:pt x="9" y="90"/>
                </a:lnTo>
                <a:lnTo>
                  <a:pt x="6" y="88"/>
                </a:lnTo>
                <a:lnTo>
                  <a:pt x="3" y="87"/>
                </a:lnTo>
                <a:lnTo>
                  <a:pt x="1" y="83"/>
                </a:lnTo>
                <a:lnTo>
                  <a:pt x="0" y="79"/>
                </a:lnTo>
                <a:lnTo>
                  <a:pt x="0" y="67"/>
                </a:lnTo>
                <a:lnTo>
                  <a:pt x="0" y="58"/>
                </a:lnTo>
                <a:lnTo>
                  <a:pt x="1" y="48"/>
                </a:lnTo>
                <a:lnTo>
                  <a:pt x="3" y="40"/>
                </a:lnTo>
                <a:lnTo>
                  <a:pt x="7" y="32"/>
                </a:lnTo>
                <a:lnTo>
                  <a:pt x="10" y="24"/>
                </a:lnTo>
                <a:lnTo>
                  <a:pt x="14" y="18"/>
                </a:lnTo>
                <a:lnTo>
                  <a:pt x="19" y="11"/>
                </a:lnTo>
                <a:lnTo>
                  <a:pt x="24" y="7"/>
                </a:lnTo>
                <a:lnTo>
                  <a:pt x="30" y="2"/>
                </a:lnTo>
                <a:close/>
              </a:path>
            </a:pathLst>
          </a:custGeom>
          <a:solidFill>
            <a:srgbClr val="CC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92" name="Freeform 122"/>
          <p:cNvSpPr>
            <a:spLocks/>
          </p:cNvSpPr>
          <p:nvPr/>
        </p:nvSpPr>
        <p:spPr bwMode="auto">
          <a:xfrm>
            <a:off x="5707063" y="750888"/>
            <a:ext cx="20637" cy="1587"/>
          </a:xfrm>
          <a:custGeom>
            <a:avLst/>
            <a:gdLst>
              <a:gd name="T0" fmla="*/ 0 w 13"/>
              <a:gd name="T1" fmla="*/ 0 h 3"/>
              <a:gd name="T2" fmla="*/ 20637 w 13"/>
              <a:gd name="T3" fmla="*/ 1587 h 3"/>
              <a:gd name="T4" fmla="*/ 0 w 13"/>
              <a:gd name="T5" fmla="*/ 0 h 3"/>
              <a:gd name="T6" fmla="*/ 0 w 13"/>
              <a:gd name="T7" fmla="*/ 0 h 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 h="3">
                <a:moveTo>
                  <a:pt x="0" y="0"/>
                </a:moveTo>
                <a:lnTo>
                  <a:pt x="13" y="3"/>
                </a:ln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93" name="Freeform 123"/>
          <p:cNvSpPr>
            <a:spLocks/>
          </p:cNvSpPr>
          <p:nvPr/>
        </p:nvSpPr>
        <p:spPr bwMode="auto">
          <a:xfrm>
            <a:off x="5843588" y="903288"/>
            <a:ext cx="20637" cy="1587"/>
          </a:xfrm>
          <a:custGeom>
            <a:avLst/>
            <a:gdLst>
              <a:gd name="T0" fmla="*/ 20637 w 13"/>
              <a:gd name="T1" fmla="*/ 0 h 3"/>
              <a:gd name="T2" fmla="*/ 0 w 13"/>
              <a:gd name="T3" fmla="*/ 1587 h 3"/>
              <a:gd name="T4" fmla="*/ 14287 w 13"/>
              <a:gd name="T5" fmla="*/ 0 h 3"/>
              <a:gd name="T6" fmla="*/ 20637 w 13"/>
              <a:gd name="T7" fmla="*/ 0 h 3"/>
              <a:gd name="T8" fmla="*/ 20637 w 13"/>
              <a:gd name="T9" fmla="*/ 0 h 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 h="3">
                <a:moveTo>
                  <a:pt x="13" y="0"/>
                </a:moveTo>
                <a:lnTo>
                  <a:pt x="0" y="3"/>
                </a:lnTo>
                <a:lnTo>
                  <a:pt x="9" y="0"/>
                </a:lnTo>
                <a:lnTo>
                  <a:pt x="13"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94" name="Freeform 124"/>
          <p:cNvSpPr>
            <a:spLocks/>
          </p:cNvSpPr>
          <p:nvPr/>
        </p:nvSpPr>
        <p:spPr bwMode="auto">
          <a:xfrm>
            <a:off x="5878513" y="900113"/>
            <a:ext cx="15875" cy="3175"/>
          </a:xfrm>
          <a:custGeom>
            <a:avLst/>
            <a:gdLst>
              <a:gd name="T0" fmla="*/ 0 w 10"/>
              <a:gd name="T1" fmla="*/ 3175 h 4"/>
              <a:gd name="T2" fmla="*/ 0 w 10"/>
              <a:gd name="T3" fmla="*/ 0 h 4"/>
              <a:gd name="T4" fmla="*/ 15875 w 10"/>
              <a:gd name="T5" fmla="*/ 0 h 4"/>
              <a:gd name="T6" fmla="*/ 15875 w 10"/>
              <a:gd name="T7" fmla="*/ 3175 h 4"/>
              <a:gd name="T8" fmla="*/ 0 w 10"/>
              <a:gd name="T9" fmla="*/ 3175 h 4"/>
              <a:gd name="T10" fmla="*/ 0 w 10"/>
              <a:gd name="T11" fmla="*/ 3175 h 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 h="4">
                <a:moveTo>
                  <a:pt x="0" y="4"/>
                </a:moveTo>
                <a:lnTo>
                  <a:pt x="0" y="0"/>
                </a:lnTo>
                <a:lnTo>
                  <a:pt x="10" y="0"/>
                </a:lnTo>
                <a:lnTo>
                  <a:pt x="10" y="4"/>
                </a:ln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304800"/>
            <a:ext cx="9144000" cy="1143000"/>
          </a:xfrm>
        </p:spPr>
        <p:txBody>
          <a:bodyPr/>
          <a:lstStyle/>
          <a:p>
            <a:pPr eaLnBrk="1" hangingPunct="1"/>
            <a:r>
              <a:rPr lang="en-US" smtClean="0">
                <a:latin typeface="Arial" panose="020B0604020202020204" pitchFamily="34" charset="0"/>
              </a:rPr>
              <a:t>The Miraculous Combination</a:t>
            </a:r>
          </a:p>
        </p:txBody>
      </p:sp>
      <p:graphicFrame>
        <p:nvGraphicFramePr>
          <p:cNvPr id="19505" name="Group 49"/>
          <p:cNvGraphicFramePr>
            <a:graphicFrameLocks noGrp="1"/>
          </p:cNvGraphicFramePr>
          <p:nvPr>
            <p:ph type="tbl" idx="1"/>
          </p:nvPr>
        </p:nvGraphicFramePr>
        <p:xfrm>
          <a:off x="685800" y="1524000"/>
          <a:ext cx="7772400" cy="4878701"/>
        </p:xfrm>
        <a:graphic>
          <a:graphicData uri="http://schemas.openxmlformats.org/drawingml/2006/table">
            <a:tbl>
              <a:tblPr/>
              <a:tblGrid>
                <a:gridCol w="3962400"/>
                <a:gridCol w="3810000"/>
              </a:tblGrid>
              <a:tr h="609529">
                <a:tc gridSpan="2">
                  <a:txBody>
                    <a:bodyPr/>
                    <a:lstStyle>
                      <a:lvl1pPr>
                        <a:spcBef>
                          <a:spcPct val="20000"/>
                        </a:spcBef>
                        <a:defRPr sz="2800">
                          <a:solidFill>
                            <a:srgbClr val="EEEB6C"/>
                          </a:solidFill>
                          <a:latin typeface="Times New Roman" panose="02020603050405020304" pitchFamily="18" charset="0"/>
                        </a:defRPr>
                      </a:lvl1pPr>
                      <a:lvl2pPr>
                        <a:spcBef>
                          <a:spcPct val="20000"/>
                        </a:spcBef>
                        <a:defRPr sz="2400">
                          <a:solidFill>
                            <a:srgbClr val="EEEB6C"/>
                          </a:solidFill>
                          <a:latin typeface="Times New Roman" panose="02020603050405020304" pitchFamily="18" charset="0"/>
                        </a:defRPr>
                      </a:lvl2pPr>
                      <a:lvl3pPr>
                        <a:spcBef>
                          <a:spcPct val="20000"/>
                        </a:spcBef>
                        <a:defRPr sz="2000">
                          <a:solidFill>
                            <a:srgbClr val="EEEB6C"/>
                          </a:solidFill>
                          <a:latin typeface="Times New Roman" panose="02020603050405020304" pitchFamily="18" charset="0"/>
                        </a:defRPr>
                      </a:lvl3pPr>
                      <a:lvl4pPr>
                        <a:spcBef>
                          <a:spcPct val="20000"/>
                        </a:spcBef>
                        <a:defRPr>
                          <a:solidFill>
                            <a:srgbClr val="EEEB6C"/>
                          </a:solidFill>
                          <a:latin typeface="Times New Roman" panose="02020603050405020304" pitchFamily="18" charset="0"/>
                        </a:defRPr>
                      </a:lvl4pPr>
                      <a:lvl5pPr>
                        <a:spcBef>
                          <a:spcPct val="20000"/>
                        </a:spcBef>
                        <a:defRPr>
                          <a:solidFill>
                            <a:srgbClr val="EEEB6C"/>
                          </a:solidFill>
                          <a:latin typeface="Times New Roman" panose="02020603050405020304" pitchFamily="18" charset="0"/>
                        </a:defRPr>
                      </a:lvl5pPr>
                      <a:lvl6pPr fontAlgn="base">
                        <a:spcBef>
                          <a:spcPct val="20000"/>
                        </a:spcBef>
                        <a:spcAft>
                          <a:spcPct val="0"/>
                        </a:spcAft>
                        <a:defRPr>
                          <a:solidFill>
                            <a:srgbClr val="EEEB6C"/>
                          </a:solidFill>
                          <a:latin typeface="Times New Roman" panose="02020603050405020304" pitchFamily="18" charset="0"/>
                        </a:defRPr>
                      </a:lvl6pPr>
                      <a:lvl7pPr fontAlgn="base">
                        <a:spcBef>
                          <a:spcPct val="20000"/>
                        </a:spcBef>
                        <a:spcAft>
                          <a:spcPct val="0"/>
                        </a:spcAft>
                        <a:defRPr>
                          <a:solidFill>
                            <a:srgbClr val="EEEB6C"/>
                          </a:solidFill>
                          <a:latin typeface="Times New Roman" panose="02020603050405020304" pitchFamily="18" charset="0"/>
                        </a:defRPr>
                      </a:lvl7pPr>
                      <a:lvl8pPr fontAlgn="base">
                        <a:spcBef>
                          <a:spcPct val="20000"/>
                        </a:spcBef>
                        <a:spcAft>
                          <a:spcPct val="0"/>
                        </a:spcAft>
                        <a:defRPr>
                          <a:solidFill>
                            <a:srgbClr val="EEEB6C"/>
                          </a:solidFill>
                          <a:latin typeface="Times New Roman" panose="02020603050405020304" pitchFamily="18" charset="0"/>
                        </a:defRPr>
                      </a:lvl8pPr>
                      <a:lvl9pPr fontAlgn="base">
                        <a:spcBef>
                          <a:spcPct val="20000"/>
                        </a:spcBef>
                        <a:spcAft>
                          <a:spcPct val="0"/>
                        </a:spcAft>
                        <a:defRPr>
                          <a:solidFill>
                            <a:srgbClr val="EEEB6C"/>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rgbClr val="EEEB6C"/>
                          </a:solidFill>
                          <a:effectLst/>
                          <a:latin typeface="Times New Roman" panose="02020603050405020304" pitchFamily="18" charset="0"/>
                        </a:rPr>
                        <a:t> </a:t>
                      </a:r>
                      <a:r>
                        <a:rPr kumimoji="0" lang="en-US" sz="2800" b="1" i="0" u="none" strike="noStrike" cap="none" normalizeH="0" baseline="0" dirty="0" smtClean="0">
                          <a:ln>
                            <a:noFill/>
                          </a:ln>
                          <a:solidFill>
                            <a:srgbClr val="EEEB6C"/>
                          </a:solidFill>
                          <a:effectLst/>
                          <a:latin typeface="Times New Roman" panose="02020603050405020304" pitchFamily="18" charset="0"/>
                        </a:rPr>
                        <a:t>The human and divine natures of Jesus in John</a:t>
                      </a:r>
                    </a:p>
                  </a:txBody>
                  <a:tcPr marT="45715" marB="4571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r>
              <a:tr h="674609">
                <a:tc>
                  <a:txBody>
                    <a:bodyPr/>
                    <a:lstStyle>
                      <a:lvl1pPr>
                        <a:spcBef>
                          <a:spcPct val="20000"/>
                        </a:spcBef>
                        <a:defRPr sz="2800">
                          <a:solidFill>
                            <a:srgbClr val="EEEB6C"/>
                          </a:solidFill>
                          <a:latin typeface="Times New Roman" panose="02020603050405020304" pitchFamily="18" charset="0"/>
                        </a:defRPr>
                      </a:lvl1pPr>
                      <a:lvl2pPr>
                        <a:spcBef>
                          <a:spcPct val="20000"/>
                        </a:spcBef>
                        <a:defRPr sz="2400">
                          <a:solidFill>
                            <a:srgbClr val="EEEB6C"/>
                          </a:solidFill>
                          <a:latin typeface="Times New Roman" panose="02020603050405020304" pitchFamily="18" charset="0"/>
                        </a:defRPr>
                      </a:lvl2pPr>
                      <a:lvl3pPr>
                        <a:spcBef>
                          <a:spcPct val="20000"/>
                        </a:spcBef>
                        <a:defRPr sz="2000">
                          <a:solidFill>
                            <a:srgbClr val="EEEB6C"/>
                          </a:solidFill>
                          <a:latin typeface="Times New Roman" panose="02020603050405020304" pitchFamily="18" charset="0"/>
                        </a:defRPr>
                      </a:lvl3pPr>
                      <a:lvl4pPr>
                        <a:spcBef>
                          <a:spcPct val="20000"/>
                        </a:spcBef>
                        <a:defRPr>
                          <a:solidFill>
                            <a:srgbClr val="EEEB6C"/>
                          </a:solidFill>
                          <a:latin typeface="Times New Roman" panose="02020603050405020304" pitchFamily="18" charset="0"/>
                        </a:defRPr>
                      </a:lvl4pPr>
                      <a:lvl5pPr>
                        <a:spcBef>
                          <a:spcPct val="20000"/>
                        </a:spcBef>
                        <a:defRPr>
                          <a:solidFill>
                            <a:srgbClr val="EEEB6C"/>
                          </a:solidFill>
                          <a:latin typeface="Times New Roman" panose="02020603050405020304" pitchFamily="18" charset="0"/>
                        </a:defRPr>
                      </a:lvl5pPr>
                      <a:lvl6pPr fontAlgn="base">
                        <a:spcBef>
                          <a:spcPct val="20000"/>
                        </a:spcBef>
                        <a:spcAft>
                          <a:spcPct val="0"/>
                        </a:spcAft>
                        <a:defRPr>
                          <a:solidFill>
                            <a:srgbClr val="EEEB6C"/>
                          </a:solidFill>
                          <a:latin typeface="Times New Roman" panose="02020603050405020304" pitchFamily="18" charset="0"/>
                        </a:defRPr>
                      </a:lvl6pPr>
                      <a:lvl7pPr fontAlgn="base">
                        <a:spcBef>
                          <a:spcPct val="20000"/>
                        </a:spcBef>
                        <a:spcAft>
                          <a:spcPct val="0"/>
                        </a:spcAft>
                        <a:defRPr>
                          <a:solidFill>
                            <a:srgbClr val="EEEB6C"/>
                          </a:solidFill>
                          <a:latin typeface="Times New Roman" panose="02020603050405020304" pitchFamily="18" charset="0"/>
                        </a:defRPr>
                      </a:lvl7pPr>
                      <a:lvl8pPr fontAlgn="base">
                        <a:spcBef>
                          <a:spcPct val="20000"/>
                        </a:spcBef>
                        <a:spcAft>
                          <a:spcPct val="0"/>
                        </a:spcAft>
                        <a:defRPr>
                          <a:solidFill>
                            <a:srgbClr val="EEEB6C"/>
                          </a:solidFill>
                          <a:latin typeface="Times New Roman" panose="02020603050405020304" pitchFamily="18" charset="0"/>
                        </a:defRPr>
                      </a:lvl8pPr>
                      <a:lvl9pPr fontAlgn="base">
                        <a:spcBef>
                          <a:spcPct val="20000"/>
                        </a:spcBef>
                        <a:spcAft>
                          <a:spcPct val="0"/>
                        </a:spcAft>
                        <a:defRPr>
                          <a:solidFill>
                            <a:srgbClr val="EEEB6C"/>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EEEB6C"/>
                          </a:solidFill>
                          <a:effectLst/>
                          <a:latin typeface="Times New Roman" panose="02020603050405020304" pitchFamily="18" charset="0"/>
                          <a:cs typeface="Times New Roman" panose="02020603050405020304" pitchFamily="18" charset="0"/>
                        </a:rPr>
                        <a:t>Became flesh</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EEEB6C"/>
                          </a:solidFill>
                          <a:latin typeface="Times New Roman" panose="02020603050405020304" pitchFamily="18" charset="0"/>
                        </a:defRPr>
                      </a:lvl1pPr>
                      <a:lvl2pPr>
                        <a:spcBef>
                          <a:spcPct val="20000"/>
                        </a:spcBef>
                        <a:defRPr sz="2400">
                          <a:solidFill>
                            <a:srgbClr val="EEEB6C"/>
                          </a:solidFill>
                          <a:latin typeface="Times New Roman" panose="02020603050405020304" pitchFamily="18" charset="0"/>
                        </a:defRPr>
                      </a:lvl2pPr>
                      <a:lvl3pPr>
                        <a:spcBef>
                          <a:spcPct val="20000"/>
                        </a:spcBef>
                        <a:defRPr sz="2000">
                          <a:solidFill>
                            <a:srgbClr val="EEEB6C"/>
                          </a:solidFill>
                          <a:latin typeface="Times New Roman" panose="02020603050405020304" pitchFamily="18" charset="0"/>
                        </a:defRPr>
                      </a:lvl3pPr>
                      <a:lvl4pPr>
                        <a:spcBef>
                          <a:spcPct val="20000"/>
                        </a:spcBef>
                        <a:defRPr>
                          <a:solidFill>
                            <a:srgbClr val="EEEB6C"/>
                          </a:solidFill>
                          <a:latin typeface="Times New Roman" panose="02020603050405020304" pitchFamily="18" charset="0"/>
                        </a:defRPr>
                      </a:lvl4pPr>
                      <a:lvl5pPr>
                        <a:spcBef>
                          <a:spcPct val="20000"/>
                        </a:spcBef>
                        <a:defRPr>
                          <a:solidFill>
                            <a:srgbClr val="EEEB6C"/>
                          </a:solidFill>
                          <a:latin typeface="Times New Roman" panose="02020603050405020304" pitchFamily="18" charset="0"/>
                        </a:defRPr>
                      </a:lvl5pPr>
                      <a:lvl6pPr fontAlgn="base">
                        <a:spcBef>
                          <a:spcPct val="20000"/>
                        </a:spcBef>
                        <a:spcAft>
                          <a:spcPct val="0"/>
                        </a:spcAft>
                        <a:defRPr>
                          <a:solidFill>
                            <a:srgbClr val="EEEB6C"/>
                          </a:solidFill>
                          <a:latin typeface="Times New Roman" panose="02020603050405020304" pitchFamily="18" charset="0"/>
                        </a:defRPr>
                      </a:lvl6pPr>
                      <a:lvl7pPr fontAlgn="base">
                        <a:spcBef>
                          <a:spcPct val="20000"/>
                        </a:spcBef>
                        <a:spcAft>
                          <a:spcPct val="0"/>
                        </a:spcAft>
                        <a:defRPr>
                          <a:solidFill>
                            <a:srgbClr val="EEEB6C"/>
                          </a:solidFill>
                          <a:latin typeface="Times New Roman" panose="02020603050405020304" pitchFamily="18" charset="0"/>
                        </a:defRPr>
                      </a:lvl7pPr>
                      <a:lvl8pPr fontAlgn="base">
                        <a:spcBef>
                          <a:spcPct val="20000"/>
                        </a:spcBef>
                        <a:spcAft>
                          <a:spcPct val="0"/>
                        </a:spcAft>
                        <a:defRPr>
                          <a:solidFill>
                            <a:srgbClr val="EEEB6C"/>
                          </a:solidFill>
                          <a:latin typeface="Times New Roman" panose="02020603050405020304" pitchFamily="18" charset="0"/>
                        </a:defRPr>
                      </a:lvl8pPr>
                      <a:lvl9pPr fontAlgn="base">
                        <a:spcBef>
                          <a:spcPct val="20000"/>
                        </a:spcBef>
                        <a:spcAft>
                          <a:spcPct val="0"/>
                        </a:spcAft>
                        <a:defRPr>
                          <a:solidFill>
                            <a:srgbClr val="EEEB6C"/>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EEEB6C"/>
                          </a:solidFill>
                          <a:effectLst/>
                          <a:latin typeface="Times New Roman" panose="02020603050405020304" pitchFamily="18" charset="0"/>
                          <a:cs typeface="Times New Roman" panose="02020603050405020304" pitchFamily="18" charset="0"/>
                        </a:rPr>
                        <a:t>Word was God</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103">
                <a:tc>
                  <a:txBody>
                    <a:bodyPr/>
                    <a:lstStyle>
                      <a:lvl1pPr>
                        <a:spcBef>
                          <a:spcPct val="20000"/>
                        </a:spcBef>
                        <a:defRPr sz="2800">
                          <a:solidFill>
                            <a:srgbClr val="EEEB6C"/>
                          </a:solidFill>
                          <a:latin typeface="Times New Roman" panose="02020603050405020304" pitchFamily="18" charset="0"/>
                        </a:defRPr>
                      </a:lvl1pPr>
                      <a:lvl2pPr>
                        <a:spcBef>
                          <a:spcPct val="20000"/>
                        </a:spcBef>
                        <a:defRPr sz="2400">
                          <a:solidFill>
                            <a:srgbClr val="EEEB6C"/>
                          </a:solidFill>
                          <a:latin typeface="Times New Roman" panose="02020603050405020304" pitchFamily="18" charset="0"/>
                        </a:defRPr>
                      </a:lvl2pPr>
                      <a:lvl3pPr>
                        <a:spcBef>
                          <a:spcPct val="20000"/>
                        </a:spcBef>
                        <a:defRPr sz="2000">
                          <a:solidFill>
                            <a:srgbClr val="EEEB6C"/>
                          </a:solidFill>
                          <a:latin typeface="Times New Roman" panose="02020603050405020304" pitchFamily="18" charset="0"/>
                        </a:defRPr>
                      </a:lvl3pPr>
                      <a:lvl4pPr>
                        <a:spcBef>
                          <a:spcPct val="20000"/>
                        </a:spcBef>
                        <a:defRPr>
                          <a:solidFill>
                            <a:srgbClr val="EEEB6C"/>
                          </a:solidFill>
                          <a:latin typeface="Times New Roman" panose="02020603050405020304" pitchFamily="18" charset="0"/>
                        </a:defRPr>
                      </a:lvl4pPr>
                      <a:lvl5pPr>
                        <a:spcBef>
                          <a:spcPct val="20000"/>
                        </a:spcBef>
                        <a:defRPr>
                          <a:solidFill>
                            <a:srgbClr val="EEEB6C"/>
                          </a:solidFill>
                          <a:latin typeface="Times New Roman" panose="02020603050405020304" pitchFamily="18" charset="0"/>
                        </a:defRPr>
                      </a:lvl5pPr>
                      <a:lvl6pPr fontAlgn="base">
                        <a:spcBef>
                          <a:spcPct val="20000"/>
                        </a:spcBef>
                        <a:spcAft>
                          <a:spcPct val="0"/>
                        </a:spcAft>
                        <a:defRPr>
                          <a:solidFill>
                            <a:srgbClr val="EEEB6C"/>
                          </a:solidFill>
                          <a:latin typeface="Times New Roman" panose="02020603050405020304" pitchFamily="18" charset="0"/>
                        </a:defRPr>
                      </a:lvl6pPr>
                      <a:lvl7pPr fontAlgn="base">
                        <a:spcBef>
                          <a:spcPct val="20000"/>
                        </a:spcBef>
                        <a:spcAft>
                          <a:spcPct val="0"/>
                        </a:spcAft>
                        <a:defRPr>
                          <a:solidFill>
                            <a:srgbClr val="EEEB6C"/>
                          </a:solidFill>
                          <a:latin typeface="Times New Roman" panose="02020603050405020304" pitchFamily="18" charset="0"/>
                        </a:defRPr>
                      </a:lvl7pPr>
                      <a:lvl8pPr fontAlgn="base">
                        <a:spcBef>
                          <a:spcPct val="20000"/>
                        </a:spcBef>
                        <a:spcAft>
                          <a:spcPct val="0"/>
                        </a:spcAft>
                        <a:defRPr>
                          <a:solidFill>
                            <a:srgbClr val="EEEB6C"/>
                          </a:solidFill>
                          <a:latin typeface="Times New Roman" panose="02020603050405020304" pitchFamily="18" charset="0"/>
                        </a:defRPr>
                      </a:lvl8pPr>
                      <a:lvl9pPr fontAlgn="base">
                        <a:spcBef>
                          <a:spcPct val="20000"/>
                        </a:spcBef>
                        <a:spcAft>
                          <a:spcPct val="0"/>
                        </a:spcAft>
                        <a:defRPr>
                          <a:solidFill>
                            <a:srgbClr val="EEEB6C"/>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EEEB6C"/>
                          </a:solidFill>
                          <a:effectLst/>
                          <a:latin typeface="Times New Roman" panose="02020603050405020304" pitchFamily="18" charset="0"/>
                          <a:cs typeface="Times New Roman" panose="02020603050405020304" pitchFamily="18" charset="0"/>
                        </a:rPr>
                        <a:t>Form of a servant</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smtClean="0">
                        <a:ln>
                          <a:noFill/>
                        </a:ln>
                        <a:solidFill>
                          <a:srgbClr val="EEEB6C"/>
                        </a:solidFill>
                        <a:effectLst/>
                        <a:latin typeface="Times New Roman" panose="02020603050405020304" pitchFamily="18" charset="0"/>
                        <a:cs typeface="Times New Roman" panose="02020603050405020304" pitchFamily="18" charset="0"/>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EEEB6C"/>
                          </a:solidFill>
                          <a:latin typeface="Times New Roman" panose="02020603050405020304" pitchFamily="18" charset="0"/>
                        </a:defRPr>
                      </a:lvl1pPr>
                      <a:lvl2pPr>
                        <a:spcBef>
                          <a:spcPct val="20000"/>
                        </a:spcBef>
                        <a:defRPr sz="2400">
                          <a:solidFill>
                            <a:srgbClr val="EEEB6C"/>
                          </a:solidFill>
                          <a:latin typeface="Times New Roman" panose="02020603050405020304" pitchFamily="18" charset="0"/>
                        </a:defRPr>
                      </a:lvl2pPr>
                      <a:lvl3pPr>
                        <a:spcBef>
                          <a:spcPct val="20000"/>
                        </a:spcBef>
                        <a:defRPr sz="2000">
                          <a:solidFill>
                            <a:srgbClr val="EEEB6C"/>
                          </a:solidFill>
                          <a:latin typeface="Times New Roman" panose="02020603050405020304" pitchFamily="18" charset="0"/>
                        </a:defRPr>
                      </a:lvl3pPr>
                      <a:lvl4pPr>
                        <a:spcBef>
                          <a:spcPct val="20000"/>
                        </a:spcBef>
                        <a:defRPr>
                          <a:solidFill>
                            <a:srgbClr val="EEEB6C"/>
                          </a:solidFill>
                          <a:latin typeface="Times New Roman" panose="02020603050405020304" pitchFamily="18" charset="0"/>
                        </a:defRPr>
                      </a:lvl4pPr>
                      <a:lvl5pPr>
                        <a:spcBef>
                          <a:spcPct val="20000"/>
                        </a:spcBef>
                        <a:defRPr>
                          <a:solidFill>
                            <a:srgbClr val="EEEB6C"/>
                          </a:solidFill>
                          <a:latin typeface="Times New Roman" panose="02020603050405020304" pitchFamily="18" charset="0"/>
                        </a:defRPr>
                      </a:lvl5pPr>
                      <a:lvl6pPr fontAlgn="base">
                        <a:spcBef>
                          <a:spcPct val="20000"/>
                        </a:spcBef>
                        <a:spcAft>
                          <a:spcPct val="0"/>
                        </a:spcAft>
                        <a:defRPr>
                          <a:solidFill>
                            <a:srgbClr val="EEEB6C"/>
                          </a:solidFill>
                          <a:latin typeface="Times New Roman" panose="02020603050405020304" pitchFamily="18" charset="0"/>
                        </a:defRPr>
                      </a:lvl6pPr>
                      <a:lvl7pPr fontAlgn="base">
                        <a:spcBef>
                          <a:spcPct val="20000"/>
                        </a:spcBef>
                        <a:spcAft>
                          <a:spcPct val="0"/>
                        </a:spcAft>
                        <a:defRPr>
                          <a:solidFill>
                            <a:srgbClr val="EEEB6C"/>
                          </a:solidFill>
                          <a:latin typeface="Times New Roman" panose="02020603050405020304" pitchFamily="18" charset="0"/>
                        </a:defRPr>
                      </a:lvl7pPr>
                      <a:lvl8pPr fontAlgn="base">
                        <a:spcBef>
                          <a:spcPct val="20000"/>
                        </a:spcBef>
                        <a:spcAft>
                          <a:spcPct val="0"/>
                        </a:spcAft>
                        <a:defRPr>
                          <a:solidFill>
                            <a:srgbClr val="EEEB6C"/>
                          </a:solidFill>
                          <a:latin typeface="Times New Roman" panose="02020603050405020304" pitchFamily="18" charset="0"/>
                        </a:defRPr>
                      </a:lvl8pPr>
                      <a:lvl9pPr fontAlgn="base">
                        <a:spcBef>
                          <a:spcPct val="20000"/>
                        </a:spcBef>
                        <a:spcAft>
                          <a:spcPct val="0"/>
                        </a:spcAft>
                        <a:defRPr>
                          <a:solidFill>
                            <a:srgbClr val="EEEB6C"/>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EEEB6C"/>
                          </a:solidFill>
                          <a:effectLst/>
                          <a:latin typeface="Times New Roman" panose="02020603050405020304" pitchFamily="18" charset="0"/>
                          <a:cs typeface="Times New Roman" panose="02020603050405020304" pitchFamily="18" charset="0"/>
                        </a:rPr>
                        <a:t>Conceived of the Holy Spirit</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769">
                <a:tc>
                  <a:txBody>
                    <a:bodyPr/>
                    <a:lstStyle>
                      <a:lvl1pPr>
                        <a:spcBef>
                          <a:spcPct val="20000"/>
                        </a:spcBef>
                        <a:defRPr sz="2800">
                          <a:solidFill>
                            <a:srgbClr val="EEEB6C"/>
                          </a:solidFill>
                          <a:latin typeface="Times New Roman" panose="02020603050405020304" pitchFamily="18" charset="0"/>
                        </a:defRPr>
                      </a:lvl1pPr>
                      <a:lvl2pPr>
                        <a:spcBef>
                          <a:spcPct val="20000"/>
                        </a:spcBef>
                        <a:defRPr sz="2400">
                          <a:solidFill>
                            <a:srgbClr val="EEEB6C"/>
                          </a:solidFill>
                          <a:latin typeface="Times New Roman" panose="02020603050405020304" pitchFamily="18" charset="0"/>
                        </a:defRPr>
                      </a:lvl2pPr>
                      <a:lvl3pPr>
                        <a:spcBef>
                          <a:spcPct val="20000"/>
                        </a:spcBef>
                        <a:defRPr sz="2000">
                          <a:solidFill>
                            <a:srgbClr val="EEEB6C"/>
                          </a:solidFill>
                          <a:latin typeface="Times New Roman" panose="02020603050405020304" pitchFamily="18" charset="0"/>
                        </a:defRPr>
                      </a:lvl3pPr>
                      <a:lvl4pPr>
                        <a:spcBef>
                          <a:spcPct val="20000"/>
                        </a:spcBef>
                        <a:defRPr>
                          <a:solidFill>
                            <a:srgbClr val="EEEB6C"/>
                          </a:solidFill>
                          <a:latin typeface="Times New Roman" panose="02020603050405020304" pitchFamily="18" charset="0"/>
                        </a:defRPr>
                      </a:lvl4pPr>
                      <a:lvl5pPr>
                        <a:spcBef>
                          <a:spcPct val="20000"/>
                        </a:spcBef>
                        <a:defRPr>
                          <a:solidFill>
                            <a:srgbClr val="EEEB6C"/>
                          </a:solidFill>
                          <a:latin typeface="Times New Roman" panose="02020603050405020304" pitchFamily="18" charset="0"/>
                        </a:defRPr>
                      </a:lvl5pPr>
                      <a:lvl6pPr fontAlgn="base">
                        <a:spcBef>
                          <a:spcPct val="20000"/>
                        </a:spcBef>
                        <a:spcAft>
                          <a:spcPct val="0"/>
                        </a:spcAft>
                        <a:defRPr>
                          <a:solidFill>
                            <a:srgbClr val="EEEB6C"/>
                          </a:solidFill>
                          <a:latin typeface="Times New Roman" panose="02020603050405020304" pitchFamily="18" charset="0"/>
                        </a:defRPr>
                      </a:lvl6pPr>
                      <a:lvl7pPr fontAlgn="base">
                        <a:spcBef>
                          <a:spcPct val="20000"/>
                        </a:spcBef>
                        <a:spcAft>
                          <a:spcPct val="0"/>
                        </a:spcAft>
                        <a:defRPr>
                          <a:solidFill>
                            <a:srgbClr val="EEEB6C"/>
                          </a:solidFill>
                          <a:latin typeface="Times New Roman" panose="02020603050405020304" pitchFamily="18" charset="0"/>
                        </a:defRPr>
                      </a:lvl7pPr>
                      <a:lvl8pPr fontAlgn="base">
                        <a:spcBef>
                          <a:spcPct val="20000"/>
                        </a:spcBef>
                        <a:spcAft>
                          <a:spcPct val="0"/>
                        </a:spcAft>
                        <a:defRPr>
                          <a:solidFill>
                            <a:srgbClr val="EEEB6C"/>
                          </a:solidFill>
                          <a:latin typeface="Times New Roman" panose="02020603050405020304" pitchFamily="18" charset="0"/>
                        </a:defRPr>
                      </a:lvl8pPr>
                      <a:lvl9pPr fontAlgn="base">
                        <a:spcBef>
                          <a:spcPct val="20000"/>
                        </a:spcBef>
                        <a:spcAft>
                          <a:spcPct val="0"/>
                        </a:spcAft>
                        <a:defRPr>
                          <a:solidFill>
                            <a:srgbClr val="EEEB6C"/>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EEEB6C"/>
                          </a:solidFill>
                          <a:effectLst/>
                          <a:latin typeface="Times New Roman" panose="02020603050405020304" pitchFamily="18" charset="0"/>
                          <a:cs typeface="Times New Roman" panose="02020603050405020304" pitchFamily="18" charset="0"/>
                        </a:rPr>
                        <a:t>Subject to death</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EEEB6C"/>
                          </a:solidFill>
                          <a:latin typeface="Times New Roman" panose="02020603050405020304" pitchFamily="18" charset="0"/>
                        </a:defRPr>
                      </a:lvl1pPr>
                      <a:lvl2pPr>
                        <a:spcBef>
                          <a:spcPct val="20000"/>
                        </a:spcBef>
                        <a:defRPr sz="2400">
                          <a:solidFill>
                            <a:srgbClr val="EEEB6C"/>
                          </a:solidFill>
                          <a:latin typeface="Times New Roman" panose="02020603050405020304" pitchFamily="18" charset="0"/>
                        </a:defRPr>
                      </a:lvl2pPr>
                      <a:lvl3pPr>
                        <a:spcBef>
                          <a:spcPct val="20000"/>
                        </a:spcBef>
                        <a:defRPr sz="2000">
                          <a:solidFill>
                            <a:srgbClr val="EEEB6C"/>
                          </a:solidFill>
                          <a:latin typeface="Times New Roman" panose="02020603050405020304" pitchFamily="18" charset="0"/>
                        </a:defRPr>
                      </a:lvl3pPr>
                      <a:lvl4pPr>
                        <a:spcBef>
                          <a:spcPct val="20000"/>
                        </a:spcBef>
                        <a:defRPr>
                          <a:solidFill>
                            <a:srgbClr val="EEEB6C"/>
                          </a:solidFill>
                          <a:latin typeface="Times New Roman" panose="02020603050405020304" pitchFamily="18" charset="0"/>
                        </a:defRPr>
                      </a:lvl4pPr>
                      <a:lvl5pPr>
                        <a:spcBef>
                          <a:spcPct val="20000"/>
                        </a:spcBef>
                        <a:defRPr>
                          <a:solidFill>
                            <a:srgbClr val="EEEB6C"/>
                          </a:solidFill>
                          <a:latin typeface="Times New Roman" panose="02020603050405020304" pitchFamily="18" charset="0"/>
                        </a:defRPr>
                      </a:lvl5pPr>
                      <a:lvl6pPr fontAlgn="base">
                        <a:spcBef>
                          <a:spcPct val="20000"/>
                        </a:spcBef>
                        <a:spcAft>
                          <a:spcPct val="0"/>
                        </a:spcAft>
                        <a:defRPr>
                          <a:solidFill>
                            <a:srgbClr val="EEEB6C"/>
                          </a:solidFill>
                          <a:latin typeface="Times New Roman" panose="02020603050405020304" pitchFamily="18" charset="0"/>
                        </a:defRPr>
                      </a:lvl6pPr>
                      <a:lvl7pPr fontAlgn="base">
                        <a:spcBef>
                          <a:spcPct val="20000"/>
                        </a:spcBef>
                        <a:spcAft>
                          <a:spcPct val="0"/>
                        </a:spcAft>
                        <a:defRPr>
                          <a:solidFill>
                            <a:srgbClr val="EEEB6C"/>
                          </a:solidFill>
                          <a:latin typeface="Times New Roman" panose="02020603050405020304" pitchFamily="18" charset="0"/>
                        </a:defRPr>
                      </a:lvl7pPr>
                      <a:lvl8pPr fontAlgn="base">
                        <a:spcBef>
                          <a:spcPct val="20000"/>
                        </a:spcBef>
                        <a:spcAft>
                          <a:spcPct val="0"/>
                        </a:spcAft>
                        <a:defRPr>
                          <a:solidFill>
                            <a:srgbClr val="EEEB6C"/>
                          </a:solidFill>
                          <a:latin typeface="Times New Roman" panose="02020603050405020304" pitchFamily="18" charset="0"/>
                        </a:defRPr>
                      </a:lvl8pPr>
                      <a:lvl9pPr fontAlgn="base">
                        <a:spcBef>
                          <a:spcPct val="20000"/>
                        </a:spcBef>
                        <a:spcAft>
                          <a:spcPct val="0"/>
                        </a:spcAft>
                        <a:defRPr>
                          <a:solidFill>
                            <a:srgbClr val="EEEB6C"/>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EEEB6C"/>
                          </a:solidFill>
                          <a:effectLst/>
                          <a:latin typeface="Times New Roman" panose="02020603050405020304" pitchFamily="18" charset="0"/>
                          <a:cs typeface="Times New Roman" panose="02020603050405020304" pitchFamily="18" charset="0"/>
                        </a:rPr>
                        <a:t>Having the power of life</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4609">
                <a:tc>
                  <a:txBody>
                    <a:bodyPr/>
                    <a:lstStyle>
                      <a:lvl1pPr>
                        <a:spcBef>
                          <a:spcPct val="20000"/>
                        </a:spcBef>
                        <a:defRPr sz="2800">
                          <a:solidFill>
                            <a:srgbClr val="EEEB6C"/>
                          </a:solidFill>
                          <a:latin typeface="Times New Roman" panose="02020603050405020304" pitchFamily="18" charset="0"/>
                        </a:defRPr>
                      </a:lvl1pPr>
                      <a:lvl2pPr>
                        <a:spcBef>
                          <a:spcPct val="20000"/>
                        </a:spcBef>
                        <a:defRPr sz="2400">
                          <a:solidFill>
                            <a:srgbClr val="EEEB6C"/>
                          </a:solidFill>
                          <a:latin typeface="Times New Roman" panose="02020603050405020304" pitchFamily="18" charset="0"/>
                        </a:defRPr>
                      </a:lvl2pPr>
                      <a:lvl3pPr>
                        <a:spcBef>
                          <a:spcPct val="20000"/>
                        </a:spcBef>
                        <a:defRPr sz="2000">
                          <a:solidFill>
                            <a:srgbClr val="EEEB6C"/>
                          </a:solidFill>
                          <a:latin typeface="Times New Roman" panose="02020603050405020304" pitchFamily="18" charset="0"/>
                        </a:defRPr>
                      </a:lvl3pPr>
                      <a:lvl4pPr>
                        <a:spcBef>
                          <a:spcPct val="20000"/>
                        </a:spcBef>
                        <a:defRPr>
                          <a:solidFill>
                            <a:srgbClr val="EEEB6C"/>
                          </a:solidFill>
                          <a:latin typeface="Times New Roman" panose="02020603050405020304" pitchFamily="18" charset="0"/>
                        </a:defRPr>
                      </a:lvl4pPr>
                      <a:lvl5pPr>
                        <a:spcBef>
                          <a:spcPct val="20000"/>
                        </a:spcBef>
                        <a:defRPr>
                          <a:solidFill>
                            <a:srgbClr val="EEEB6C"/>
                          </a:solidFill>
                          <a:latin typeface="Times New Roman" panose="02020603050405020304" pitchFamily="18" charset="0"/>
                        </a:defRPr>
                      </a:lvl5pPr>
                      <a:lvl6pPr fontAlgn="base">
                        <a:spcBef>
                          <a:spcPct val="20000"/>
                        </a:spcBef>
                        <a:spcAft>
                          <a:spcPct val="0"/>
                        </a:spcAft>
                        <a:defRPr>
                          <a:solidFill>
                            <a:srgbClr val="EEEB6C"/>
                          </a:solidFill>
                          <a:latin typeface="Times New Roman" panose="02020603050405020304" pitchFamily="18" charset="0"/>
                        </a:defRPr>
                      </a:lvl6pPr>
                      <a:lvl7pPr fontAlgn="base">
                        <a:spcBef>
                          <a:spcPct val="20000"/>
                        </a:spcBef>
                        <a:spcAft>
                          <a:spcPct val="0"/>
                        </a:spcAft>
                        <a:defRPr>
                          <a:solidFill>
                            <a:srgbClr val="EEEB6C"/>
                          </a:solidFill>
                          <a:latin typeface="Times New Roman" panose="02020603050405020304" pitchFamily="18" charset="0"/>
                        </a:defRPr>
                      </a:lvl7pPr>
                      <a:lvl8pPr fontAlgn="base">
                        <a:spcBef>
                          <a:spcPct val="20000"/>
                        </a:spcBef>
                        <a:spcAft>
                          <a:spcPct val="0"/>
                        </a:spcAft>
                        <a:defRPr>
                          <a:solidFill>
                            <a:srgbClr val="EEEB6C"/>
                          </a:solidFill>
                          <a:latin typeface="Times New Roman" panose="02020603050405020304" pitchFamily="18" charset="0"/>
                        </a:defRPr>
                      </a:lvl8pPr>
                      <a:lvl9pPr fontAlgn="base">
                        <a:spcBef>
                          <a:spcPct val="20000"/>
                        </a:spcBef>
                        <a:spcAft>
                          <a:spcPct val="0"/>
                        </a:spcAft>
                        <a:defRPr>
                          <a:solidFill>
                            <a:srgbClr val="EEEB6C"/>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EEEB6C"/>
                          </a:solidFill>
                          <a:effectLst/>
                          <a:latin typeface="Times New Roman" panose="02020603050405020304" pitchFamily="18" charset="0"/>
                          <a:cs typeface="Times New Roman" panose="02020603050405020304" pitchFamily="18" charset="0"/>
                        </a:rPr>
                        <a:t>Born after John</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EEEB6C"/>
                          </a:solidFill>
                          <a:latin typeface="Times New Roman" panose="02020603050405020304" pitchFamily="18" charset="0"/>
                        </a:defRPr>
                      </a:lvl1pPr>
                      <a:lvl2pPr>
                        <a:spcBef>
                          <a:spcPct val="20000"/>
                        </a:spcBef>
                        <a:defRPr sz="2400">
                          <a:solidFill>
                            <a:srgbClr val="EEEB6C"/>
                          </a:solidFill>
                          <a:latin typeface="Times New Roman" panose="02020603050405020304" pitchFamily="18" charset="0"/>
                        </a:defRPr>
                      </a:lvl2pPr>
                      <a:lvl3pPr>
                        <a:spcBef>
                          <a:spcPct val="20000"/>
                        </a:spcBef>
                        <a:defRPr sz="2000">
                          <a:solidFill>
                            <a:srgbClr val="EEEB6C"/>
                          </a:solidFill>
                          <a:latin typeface="Times New Roman" panose="02020603050405020304" pitchFamily="18" charset="0"/>
                        </a:defRPr>
                      </a:lvl3pPr>
                      <a:lvl4pPr>
                        <a:spcBef>
                          <a:spcPct val="20000"/>
                        </a:spcBef>
                        <a:defRPr>
                          <a:solidFill>
                            <a:srgbClr val="EEEB6C"/>
                          </a:solidFill>
                          <a:latin typeface="Times New Roman" panose="02020603050405020304" pitchFamily="18" charset="0"/>
                        </a:defRPr>
                      </a:lvl4pPr>
                      <a:lvl5pPr>
                        <a:spcBef>
                          <a:spcPct val="20000"/>
                        </a:spcBef>
                        <a:defRPr>
                          <a:solidFill>
                            <a:srgbClr val="EEEB6C"/>
                          </a:solidFill>
                          <a:latin typeface="Times New Roman" panose="02020603050405020304" pitchFamily="18" charset="0"/>
                        </a:defRPr>
                      </a:lvl5pPr>
                      <a:lvl6pPr fontAlgn="base">
                        <a:spcBef>
                          <a:spcPct val="20000"/>
                        </a:spcBef>
                        <a:spcAft>
                          <a:spcPct val="0"/>
                        </a:spcAft>
                        <a:defRPr>
                          <a:solidFill>
                            <a:srgbClr val="EEEB6C"/>
                          </a:solidFill>
                          <a:latin typeface="Times New Roman" panose="02020603050405020304" pitchFamily="18" charset="0"/>
                        </a:defRPr>
                      </a:lvl6pPr>
                      <a:lvl7pPr fontAlgn="base">
                        <a:spcBef>
                          <a:spcPct val="20000"/>
                        </a:spcBef>
                        <a:spcAft>
                          <a:spcPct val="0"/>
                        </a:spcAft>
                        <a:defRPr>
                          <a:solidFill>
                            <a:srgbClr val="EEEB6C"/>
                          </a:solidFill>
                          <a:latin typeface="Times New Roman" panose="02020603050405020304" pitchFamily="18" charset="0"/>
                        </a:defRPr>
                      </a:lvl7pPr>
                      <a:lvl8pPr fontAlgn="base">
                        <a:spcBef>
                          <a:spcPct val="20000"/>
                        </a:spcBef>
                        <a:spcAft>
                          <a:spcPct val="0"/>
                        </a:spcAft>
                        <a:defRPr>
                          <a:solidFill>
                            <a:srgbClr val="EEEB6C"/>
                          </a:solidFill>
                          <a:latin typeface="Times New Roman" panose="02020603050405020304" pitchFamily="18" charset="0"/>
                        </a:defRPr>
                      </a:lvl8pPr>
                      <a:lvl9pPr fontAlgn="base">
                        <a:spcBef>
                          <a:spcPct val="20000"/>
                        </a:spcBef>
                        <a:spcAft>
                          <a:spcPct val="0"/>
                        </a:spcAft>
                        <a:defRPr>
                          <a:solidFill>
                            <a:srgbClr val="EEEB6C"/>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rgbClr val="EEEB6C"/>
                          </a:solidFill>
                          <a:effectLst/>
                          <a:latin typeface="Times New Roman" panose="02020603050405020304" pitchFamily="18" charset="0"/>
                          <a:cs typeface="Times New Roman" panose="02020603050405020304" pitchFamily="18" charset="0"/>
                        </a:rPr>
                        <a:t>Was before John</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769">
                <a:tc>
                  <a:txBody>
                    <a:bodyPr/>
                    <a:lstStyle>
                      <a:lvl1pPr>
                        <a:spcBef>
                          <a:spcPct val="20000"/>
                        </a:spcBef>
                        <a:defRPr sz="2800">
                          <a:solidFill>
                            <a:srgbClr val="EEEB6C"/>
                          </a:solidFill>
                          <a:latin typeface="Times New Roman" panose="02020603050405020304" pitchFamily="18" charset="0"/>
                        </a:defRPr>
                      </a:lvl1pPr>
                      <a:lvl2pPr>
                        <a:spcBef>
                          <a:spcPct val="20000"/>
                        </a:spcBef>
                        <a:defRPr sz="2400">
                          <a:solidFill>
                            <a:srgbClr val="EEEB6C"/>
                          </a:solidFill>
                          <a:latin typeface="Times New Roman" panose="02020603050405020304" pitchFamily="18" charset="0"/>
                        </a:defRPr>
                      </a:lvl2pPr>
                      <a:lvl3pPr>
                        <a:spcBef>
                          <a:spcPct val="20000"/>
                        </a:spcBef>
                        <a:defRPr sz="2000">
                          <a:solidFill>
                            <a:srgbClr val="EEEB6C"/>
                          </a:solidFill>
                          <a:latin typeface="Times New Roman" panose="02020603050405020304" pitchFamily="18" charset="0"/>
                        </a:defRPr>
                      </a:lvl3pPr>
                      <a:lvl4pPr>
                        <a:spcBef>
                          <a:spcPct val="20000"/>
                        </a:spcBef>
                        <a:defRPr>
                          <a:solidFill>
                            <a:srgbClr val="EEEB6C"/>
                          </a:solidFill>
                          <a:latin typeface="Times New Roman" panose="02020603050405020304" pitchFamily="18" charset="0"/>
                        </a:defRPr>
                      </a:lvl4pPr>
                      <a:lvl5pPr>
                        <a:spcBef>
                          <a:spcPct val="20000"/>
                        </a:spcBef>
                        <a:defRPr>
                          <a:solidFill>
                            <a:srgbClr val="EEEB6C"/>
                          </a:solidFill>
                          <a:latin typeface="Times New Roman" panose="02020603050405020304" pitchFamily="18" charset="0"/>
                        </a:defRPr>
                      </a:lvl5pPr>
                      <a:lvl6pPr fontAlgn="base">
                        <a:spcBef>
                          <a:spcPct val="20000"/>
                        </a:spcBef>
                        <a:spcAft>
                          <a:spcPct val="0"/>
                        </a:spcAft>
                        <a:defRPr>
                          <a:solidFill>
                            <a:srgbClr val="EEEB6C"/>
                          </a:solidFill>
                          <a:latin typeface="Times New Roman" panose="02020603050405020304" pitchFamily="18" charset="0"/>
                        </a:defRPr>
                      </a:lvl6pPr>
                      <a:lvl7pPr fontAlgn="base">
                        <a:spcBef>
                          <a:spcPct val="20000"/>
                        </a:spcBef>
                        <a:spcAft>
                          <a:spcPct val="0"/>
                        </a:spcAft>
                        <a:defRPr>
                          <a:solidFill>
                            <a:srgbClr val="EEEB6C"/>
                          </a:solidFill>
                          <a:latin typeface="Times New Roman" panose="02020603050405020304" pitchFamily="18" charset="0"/>
                        </a:defRPr>
                      </a:lvl7pPr>
                      <a:lvl8pPr fontAlgn="base">
                        <a:spcBef>
                          <a:spcPct val="20000"/>
                        </a:spcBef>
                        <a:spcAft>
                          <a:spcPct val="0"/>
                        </a:spcAft>
                        <a:defRPr>
                          <a:solidFill>
                            <a:srgbClr val="EEEB6C"/>
                          </a:solidFill>
                          <a:latin typeface="Times New Roman" panose="02020603050405020304" pitchFamily="18" charset="0"/>
                        </a:defRPr>
                      </a:lvl8pPr>
                      <a:lvl9pPr fontAlgn="base">
                        <a:spcBef>
                          <a:spcPct val="20000"/>
                        </a:spcBef>
                        <a:spcAft>
                          <a:spcPct val="0"/>
                        </a:spcAft>
                        <a:defRPr>
                          <a:solidFill>
                            <a:srgbClr val="EEEB6C"/>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EEEB6C"/>
                          </a:solidFill>
                          <a:effectLst/>
                          <a:latin typeface="Times New Roman" panose="02020603050405020304" pitchFamily="18" charset="0"/>
                          <a:cs typeface="Times New Roman" panose="02020603050405020304" pitchFamily="18" charset="0"/>
                        </a:rPr>
                        <a:t>Lived among those who have not seen God</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EEEB6C"/>
                          </a:solidFill>
                          <a:latin typeface="Times New Roman" panose="02020603050405020304" pitchFamily="18" charset="0"/>
                        </a:defRPr>
                      </a:lvl1pPr>
                      <a:lvl2pPr>
                        <a:spcBef>
                          <a:spcPct val="20000"/>
                        </a:spcBef>
                        <a:defRPr sz="2400">
                          <a:solidFill>
                            <a:srgbClr val="EEEB6C"/>
                          </a:solidFill>
                          <a:latin typeface="Times New Roman" panose="02020603050405020304" pitchFamily="18" charset="0"/>
                        </a:defRPr>
                      </a:lvl2pPr>
                      <a:lvl3pPr>
                        <a:spcBef>
                          <a:spcPct val="20000"/>
                        </a:spcBef>
                        <a:defRPr sz="2000">
                          <a:solidFill>
                            <a:srgbClr val="EEEB6C"/>
                          </a:solidFill>
                          <a:latin typeface="Times New Roman" panose="02020603050405020304" pitchFamily="18" charset="0"/>
                        </a:defRPr>
                      </a:lvl3pPr>
                      <a:lvl4pPr>
                        <a:spcBef>
                          <a:spcPct val="20000"/>
                        </a:spcBef>
                        <a:defRPr>
                          <a:solidFill>
                            <a:srgbClr val="EEEB6C"/>
                          </a:solidFill>
                          <a:latin typeface="Times New Roman" panose="02020603050405020304" pitchFamily="18" charset="0"/>
                        </a:defRPr>
                      </a:lvl4pPr>
                      <a:lvl5pPr>
                        <a:spcBef>
                          <a:spcPct val="20000"/>
                        </a:spcBef>
                        <a:defRPr>
                          <a:solidFill>
                            <a:srgbClr val="EEEB6C"/>
                          </a:solidFill>
                          <a:latin typeface="Times New Roman" panose="02020603050405020304" pitchFamily="18" charset="0"/>
                        </a:defRPr>
                      </a:lvl5pPr>
                      <a:lvl6pPr fontAlgn="base">
                        <a:spcBef>
                          <a:spcPct val="20000"/>
                        </a:spcBef>
                        <a:spcAft>
                          <a:spcPct val="0"/>
                        </a:spcAft>
                        <a:defRPr>
                          <a:solidFill>
                            <a:srgbClr val="EEEB6C"/>
                          </a:solidFill>
                          <a:latin typeface="Times New Roman" panose="02020603050405020304" pitchFamily="18" charset="0"/>
                        </a:defRPr>
                      </a:lvl6pPr>
                      <a:lvl7pPr fontAlgn="base">
                        <a:spcBef>
                          <a:spcPct val="20000"/>
                        </a:spcBef>
                        <a:spcAft>
                          <a:spcPct val="0"/>
                        </a:spcAft>
                        <a:defRPr>
                          <a:solidFill>
                            <a:srgbClr val="EEEB6C"/>
                          </a:solidFill>
                          <a:latin typeface="Times New Roman" panose="02020603050405020304" pitchFamily="18" charset="0"/>
                        </a:defRPr>
                      </a:lvl7pPr>
                      <a:lvl8pPr fontAlgn="base">
                        <a:spcBef>
                          <a:spcPct val="20000"/>
                        </a:spcBef>
                        <a:spcAft>
                          <a:spcPct val="0"/>
                        </a:spcAft>
                        <a:defRPr>
                          <a:solidFill>
                            <a:srgbClr val="EEEB6C"/>
                          </a:solidFill>
                          <a:latin typeface="Times New Roman" panose="02020603050405020304" pitchFamily="18" charset="0"/>
                        </a:defRPr>
                      </a:lvl8pPr>
                      <a:lvl9pPr fontAlgn="base">
                        <a:spcBef>
                          <a:spcPct val="20000"/>
                        </a:spcBef>
                        <a:spcAft>
                          <a:spcPct val="0"/>
                        </a:spcAft>
                        <a:defRPr>
                          <a:solidFill>
                            <a:srgbClr val="EEEB6C"/>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rgbClr val="EEEB6C"/>
                          </a:solidFill>
                          <a:effectLst/>
                          <a:latin typeface="Times New Roman" panose="02020603050405020304" pitchFamily="18" charset="0"/>
                          <a:cs typeface="Times New Roman" panose="02020603050405020304" pitchFamily="18" charset="0"/>
                        </a:rPr>
                        <a:t>Jesus has made God known</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381000"/>
            <a:ext cx="8534400" cy="914400"/>
          </a:xfrm>
        </p:spPr>
        <p:txBody>
          <a:bodyPr/>
          <a:lstStyle/>
          <a:p>
            <a:pPr eaLnBrk="1" hangingPunct="1"/>
            <a:r>
              <a:rPr lang="en-US" smtClean="0">
                <a:latin typeface="Arial" panose="020B0604020202020204" pitchFamily="34" charset="0"/>
              </a:rPr>
              <a:t>A Miraculous Combination</a:t>
            </a:r>
          </a:p>
        </p:txBody>
      </p:sp>
      <p:sp>
        <p:nvSpPr>
          <p:cNvPr id="13315" name="Rectangle 3"/>
          <p:cNvSpPr>
            <a:spLocks noGrp="1" noChangeArrowheads="1"/>
          </p:cNvSpPr>
          <p:nvPr>
            <p:ph type="body" idx="1"/>
          </p:nvPr>
        </p:nvSpPr>
        <p:spPr>
          <a:xfrm>
            <a:off x="228600" y="1676400"/>
            <a:ext cx="8915400" cy="5181600"/>
          </a:xfrm>
        </p:spPr>
        <p:txBody>
          <a:bodyPr/>
          <a:lstStyle/>
          <a:p>
            <a:pPr eaLnBrk="1" hangingPunct="1"/>
            <a:r>
              <a:rPr lang="en-US" smtClean="0">
                <a:latin typeface="Arial" panose="020B0604020202020204" pitchFamily="34" charset="0"/>
              </a:rPr>
              <a:t>Early creeds recognized what the Scriptures taught. </a:t>
            </a:r>
          </a:p>
          <a:p>
            <a:pPr eaLnBrk="1" hangingPunct="1"/>
            <a:r>
              <a:rPr lang="en-US" smtClean="0"/>
              <a:t>The Nicene Creed – Council of Nicaea – A.D. 325</a:t>
            </a:r>
          </a:p>
          <a:p>
            <a:pPr eaLnBrk="1" hangingPunct="1"/>
            <a:r>
              <a:rPr lang="en-US" smtClean="0">
                <a:latin typeface="Arial" panose="020B0604020202020204" pitchFamily="34" charset="0"/>
              </a:rPr>
              <a:t>We believe … in one Lord Jesus Christ, the Son of God, begotten from the Father . . . God from God, light from light, true God from true God, begotten not made, of one essence with the Father.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The Council of Chalcedon A.D. 451</a:t>
            </a:r>
          </a:p>
        </p:txBody>
      </p:sp>
      <p:sp>
        <p:nvSpPr>
          <p:cNvPr id="15363" name="Rectangle 3"/>
          <p:cNvSpPr>
            <a:spLocks noGrp="1" noChangeArrowheads="1"/>
          </p:cNvSpPr>
          <p:nvPr>
            <p:ph type="body" idx="1"/>
          </p:nvPr>
        </p:nvSpPr>
        <p:spPr/>
        <p:txBody>
          <a:bodyPr/>
          <a:lstStyle/>
          <a:p>
            <a:pPr lvl="1" eaLnBrk="1" hangingPunct="1"/>
            <a:r>
              <a:rPr lang="en-US" sz="2400" smtClean="0">
                <a:latin typeface="Arial" panose="020B0604020202020204" pitchFamily="34" charset="0"/>
              </a:rPr>
              <a:t>Following, therefore, the holy fathers, we confess one and the same Son, who is our Lord Jesus  Christ, and we all agree in teaching that this very same Son is complete in his deity and complete-the very same-in his humanity. . .. two natures since the difference of the natures is not destroyed because of the union, but on the contrary, the character of each nature is preserved and comes together in one person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381000"/>
            <a:ext cx="8382000" cy="1143000"/>
          </a:xfrm>
        </p:spPr>
        <p:txBody>
          <a:bodyPr/>
          <a:lstStyle/>
          <a:p>
            <a:pPr eaLnBrk="1" hangingPunct="1"/>
            <a:r>
              <a:rPr lang="en-US" smtClean="0"/>
              <a:t>Thirty-nine Articles of the Church of England #2   Version of  1801 </a:t>
            </a:r>
          </a:p>
        </p:txBody>
      </p:sp>
      <p:sp>
        <p:nvSpPr>
          <p:cNvPr id="16387" name="Rectangle 3"/>
          <p:cNvSpPr>
            <a:spLocks noGrp="1" noChangeArrowheads="1"/>
          </p:cNvSpPr>
          <p:nvPr>
            <p:ph type="body" idx="1"/>
          </p:nvPr>
        </p:nvSpPr>
        <p:spPr>
          <a:xfrm>
            <a:off x="0" y="1828800"/>
            <a:ext cx="9144000" cy="5029200"/>
          </a:xfrm>
        </p:spPr>
        <p:txBody>
          <a:bodyPr/>
          <a:lstStyle/>
          <a:p>
            <a:pPr eaLnBrk="1" hangingPunct="1">
              <a:lnSpc>
                <a:spcPct val="90000"/>
              </a:lnSpc>
            </a:pPr>
            <a:r>
              <a:rPr lang="en-US" sz="2800" smtClean="0">
                <a:latin typeface="Arial" panose="020B0604020202020204" pitchFamily="34" charset="0"/>
              </a:rPr>
              <a:t>“The Son which is the Word of the Father, begotten from everlasting of the Father, the very and eternal God and of one substance with the Father, took Man’s nature in the womb of the blessed Virgin, of her substance: so that the two whole and perfect Natures, that is to say, the Godhead and the Manhood, were joined together in one Person never to be divided, whereof is one Christ, very God and very Man; who truly suffered, was crucified, dead, and buried, to reconcile his Father to us, and to be a sacrifice not only for the original guilt, but also for the actual sins of men.”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743200" y="990600"/>
            <a:ext cx="6400800" cy="914400"/>
          </a:xfrm>
        </p:spPr>
        <p:txBody>
          <a:bodyPr/>
          <a:lstStyle/>
          <a:p>
            <a:pPr eaLnBrk="1" hangingPunct="1"/>
            <a:r>
              <a:rPr lang="en-US" sz="3200" dirty="0" smtClean="0">
                <a:latin typeface="Arial" panose="020B0604020202020204" pitchFamily="34" charset="0"/>
              </a:rPr>
              <a:t>United Methodist Discipline 2012</a:t>
            </a:r>
            <a:endParaRPr lang="en-US" sz="3200" dirty="0" smtClean="0">
              <a:latin typeface="Arial" panose="020B0604020202020204" pitchFamily="34" charset="0"/>
            </a:endParaRPr>
          </a:p>
        </p:txBody>
      </p:sp>
      <p:sp>
        <p:nvSpPr>
          <p:cNvPr id="18435" name="Rectangle 3"/>
          <p:cNvSpPr>
            <a:spLocks noGrp="1" noChangeArrowheads="1"/>
          </p:cNvSpPr>
          <p:nvPr>
            <p:ph type="body" idx="1"/>
          </p:nvPr>
        </p:nvSpPr>
        <p:spPr>
          <a:xfrm>
            <a:off x="2514600" y="1676400"/>
            <a:ext cx="6629400" cy="5181600"/>
          </a:xfrm>
        </p:spPr>
        <p:txBody>
          <a:bodyPr/>
          <a:lstStyle/>
          <a:p>
            <a:pPr lvl="0" eaLnBrk="1" hangingPunct="1"/>
            <a:r>
              <a:rPr lang="en-US" sz="2800" dirty="0"/>
              <a:t>The Son, who is the Word of the Father, the very and eternal God, of one substance with the Father, took man’s nature in the womb of the blessed Virgin; so that two whole and perfect natures, that is to say, the Godhead and Manhood, were joined together in one person, never to be divided; whereof is one Christ, very God and very man…  (Article II – Of the Word, or Son of God, Who Was Made Very Man  p. 64)</a:t>
            </a:r>
          </a:p>
          <a:p>
            <a:pPr eaLnBrk="1" hangingPunct="1"/>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676400" y="1066800"/>
            <a:ext cx="7467600" cy="1295400"/>
          </a:xfrm>
        </p:spPr>
        <p:txBody>
          <a:bodyPr/>
          <a:lstStyle/>
          <a:p>
            <a:pPr eaLnBrk="1" hangingPunct="1"/>
            <a:r>
              <a:rPr lang="en-US" smtClean="0">
                <a:latin typeface="Arial" panose="020B0604020202020204" pitchFamily="34" charset="0"/>
              </a:rPr>
              <a:t>This Combination Is Essential for Our Salvation</a:t>
            </a:r>
          </a:p>
        </p:txBody>
      </p:sp>
      <p:sp>
        <p:nvSpPr>
          <p:cNvPr id="20483" name="Rectangle 3"/>
          <p:cNvSpPr>
            <a:spLocks noGrp="1" noChangeArrowheads="1"/>
          </p:cNvSpPr>
          <p:nvPr>
            <p:ph type="body" idx="1"/>
          </p:nvPr>
        </p:nvSpPr>
        <p:spPr>
          <a:xfrm>
            <a:off x="2133600" y="2514600"/>
            <a:ext cx="7010400" cy="4343400"/>
          </a:xfrm>
        </p:spPr>
        <p:txBody>
          <a:bodyPr/>
          <a:lstStyle/>
          <a:p>
            <a:pPr lvl="1" eaLnBrk="1" hangingPunct="1"/>
            <a:r>
              <a:rPr lang="en-US" sz="2400" dirty="0" smtClean="0"/>
              <a:t>Irenaeus of Lyon–early </a:t>
            </a:r>
            <a:r>
              <a:rPr lang="en-US" sz="2400" dirty="0" smtClean="0"/>
              <a:t>bishop </a:t>
            </a:r>
            <a:r>
              <a:rPr lang="en-US" sz="2400" dirty="0" smtClean="0"/>
              <a:t>- 175-195 A.D.  </a:t>
            </a:r>
          </a:p>
          <a:p>
            <a:pPr lvl="1" eaLnBrk="1" hangingPunct="1"/>
            <a:r>
              <a:rPr lang="en-US" dirty="0" smtClean="0">
                <a:latin typeface="Arial" panose="020B0604020202020204" pitchFamily="34" charset="0"/>
              </a:rPr>
              <a:t>“It is necessary that ‘the mediator between God and human beings’ [1 Tim. 2:5], through his sharing in the life of both, bring the two together in friendship and harmony and bring it about both that humanity is made over to God and that God is made known to human beings.”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743200" y="990600"/>
            <a:ext cx="6400800" cy="1447800"/>
          </a:xfrm>
        </p:spPr>
        <p:txBody>
          <a:bodyPr/>
          <a:lstStyle/>
          <a:p>
            <a:pPr eaLnBrk="1" hangingPunct="1"/>
            <a:r>
              <a:rPr lang="en-US" smtClean="0">
                <a:latin typeface="Arial" panose="020B0604020202020204" pitchFamily="34" charset="0"/>
              </a:rPr>
              <a:t>A Miraculous Cause of Blessing – Step 1</a:t>
            </a:r>
          </a:p>
        </p:txBody>
      </p:sp>
      <p:sp>
        <p:nvSpPr>
          <p:cNvPr id="21507" name="Rectangle 3"/>
          <p:cNvSpPr>
            <a:spLocks noGrp="1" noChangeArrowheads="1"/>
          </p:cNvSpPr>
          <p:nvPr>
            <p:ph type="body" idx="1"/>
          </p:nvPr>
        </p:nvSpPr>
        <p:spPr>
          <a:xfrm>
            <a:off x="2819400" y="2590800"/>
            <a:ext cx="6324600" cy="4267200"/>
          </a:xfrm>
        </p:spPr>
        <p:txBody>
          <a:bodyPr/>
          <a:lstStyle/>
          <a:p>
            <a:pPr eaLnBrk="1" hangingPunct="1"/>
            <a:r>
              <a:rPr lang="en-US" smtClean="0">
                <a:latin typeface="Arial" panose="020B0604020202020204" pitchFamily="34" charset="0"/>
              </a:rPr>
              <a:t>We have seen his glory–v. 14</a:t>
            </a:r>
          </a:p>
          <a:p>
            <a:pPr lvl="1" eaLnBrk="1" hangingPunct="1"/>
            <a:r>
              <a:rPr lang="en-US" smtClean="0"/>
              <a:t>The true light that gives light- v. 9 </a:t>
            </a:r>
          </a:p>
          <a:p>
            <a:pPr lvl="1" eaLnBrk="1" hangingPunct="1"/>
            <a:r>
              <a:rPr lang="en-US" smtClean="0"/>
              <a:t>full of grace and truth- v. 14 </a:t>
            </a:r>
          </a:p>
          <a:p>
            <a:pPr lvl="1" eaLnBrk="1" hangingPunct="1"/>
            <a:r>
              <a:rPr lang="en-US" smtClean="0"/>
              <a:t>If you’ve seen me – you have seen the Father  -John 14:9 </a:t>
            </a:r>
          </a:p>
          <a:p>
            <a:pPr lvl="1" eaLnBrk="1" hangingPunct="1"/>
            <a:r>
              <a:rPr lang="en-US" smtClean="0"/>
              <a:t>Jesus’ words in John 1:51 – you will see heaven open</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381000"/>
            <a:ext cx="9144000" cy="1143000"/>
          </a:xfrm>
        </p:spPr>
        <p:txBody>
          <a:bodyPr/>
          <a:lstStyle/>
          <a:p>
            <a:pPr eaLnBrk="1" hangingPunct="1"/>
            <a:r>
              <a:rPr lang="en-US" smtClean="0">
                <a:latin typeface="Arial" panose="020B0604020202020204" pitchFamily="34" charset="0"/>
              </a:rPr>
              <a:t>A Miraculous Cause of Blessing Step 2</a:t>
            </a:r>
          </a:p>
        </p:txBody>
      </p:sp>
      <p:sp>
        <p:nvSpPr>
          <p:cNvPr id="23555" name="Rectangle 3"/>
          <p:cNvSpPr>
            <a:spLocks noGrp="1" noChangeArrowheads="1"/>
          </p:cNvSpPr>
          <p:nvPr>
            <p:ph type="body" idx="1"/>
          </p:nvPr>
        </p:nvSpPr>
        <p:spPr>
          <a:xfrm>
            <a:off x="0" y="1905000"/>
            <a:ext cx="9144000" cy="4953000"/>
          </a:xfrm>
        </p:spPr>
        <p:txBody>
          <a:bodyPr/>
          <a:lstStyle/>
          <a:p>
            <a:pPr eaLnBrk="1" hangingPunct="1"/>
            <a:r>
              <a:rPr lang="en-US" smtClean="0">
                <a:latin typeface="Arial" panose="020B0604020202020204" pitchFamily="34" charset="0"/>
              </a:rPr>
              <a:t>We receive a new relationship with God.  –v. 12  </a:t>
            </a:r>
          </a:p>
          <a:p>
            <a:pPr lvl="1" eaLnBrk="1" hangingPunct="1"/>
            <a:r>
              <a:rPr lang="en-US" smtClean="0"/>
              <a:t>to all who believe – the right to become children of God. -  v. 12 </a:t>
            </a:r>
          </a:p>
          <a:p>
            <a:pPr lvl="1" eaLnBrk="1" hangingPunct="1"/>
            <a:r>
              <a:rPr lang="en-US" smtClean="0"/>
              <a:t>“For you have been born again, not of perishable seed, but of imperishable, through the living and enduring word of God” (1 Peter 1:23 NIV).</a:t>
            </a:r>
          </a:p>
          <a:p>
            <a:pPr lvl="1" eaLnBrk="1" hangingPunct="1"/>
            <a:r>
              <a:rPr lang="en-US" smtClean="0"/>
              <a:t>“How great is the love the Father has lavished on us, that we should be called children of God! And that is what we are!” (1 John 3:1 NIV).</a:t>
            </a:r>
          </a:p>
          <a:p>
            <a:pPr lvl="1" eaLnBrk="1" hangingPunct="1"/>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mtClean="0">
                <a:latin typeface="Arial" panose="020B0604020202020204" pitchFamily="34" charset="0"/>
              </a:rPr>
              <a:t>A Miraculous Cause of Blessing – Part 3</a:t>
            </a:r>
          </a:p>
        </p:txBody>
      </p:sp>
      <p:sp>
        <p:nvSpPr>
          <p:cNvPr id="24579" name="Rectangle 3"/>
          <p:cNvSpPr>
            <a:spLocks noGrp="1" noChangeArrowheads="1"/>
          </p:cNvSpPr>
          <p:nvPr>
            <p:ph type="body" idx="1"/>
          </p:nvPr>
        </p:nvSpPr>
        <p:spPr/>
        <p:txBody>
          <a:bodyPr/>
          <a:lstStyle/>
          <a:p>
            <a:pPr eaLnBrk="1" hangingPunct="1">
              <a:lnSpc>
                <a:spcPct val="90000"/>
              </a:lnSpc>
            </a:pPr>
            <a:r>
              <a:rPr lang="en-US" smtClean="0">
                <a:latin typeface="Arial" panose="020B0604020202020204" pitchFamily="34" charset="0"/>
              </a:rPr>
              <a:t>From the fullness of his grace – one blessing after another. v. 16 </a:t>
            </a:r>
          </a:p>
          <a:p>
            <a:pPr lvl="1" eaLnBrk="1" hangingPunct="1">
              <a:lnSpc>
                <a:spcPct val="90000"/>
              </a:lnSpc>
            </a:pPr>
            <a:r>
              <a:rPr lang="en-US" smtClean="0"/>
              <a:t>“He who did not spare his own Son, but gave him up for us all-how will he not also, along with him, graciously give us all things?  Rom 8:32-33 NIV</a:t>
            </a:r>
          </a:p>
          <a:p>
            <a:pPr lvl="1" eaLnBrk="1" hangingPunct="1">
              <a:lnSpc>
                <a:spcPct val="90000"/>
              </a:lnSpc>
            </a:pPr>
            <a:r>
              <a:rPr lang="en-US" smtClean="0"/>
              <a:t>“And God placed all things under his feet and appointed him to be head over everything for the church, Eph 1:22 NIV</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Our Response</a:t>
            </a:r>
          </a:p>
        </p:txBody>
      </p:sp>
      <p:sp>
        <p:nvSpPr>
          <p:cNvPr id="25603" name="Rectangle 3"/>
          <p:cNvSpPr>
            <a:spLocks noGrp="1" noChangeArrowheads="1"/>
          </p:cNvSpPr>
          <p:nvPr>
            <p:ph type="body" idx="1"/>
          </p:nvPr>
        </p:nvSpPr>
        <p:spPr/>
        <p:txBody>
          <a:bodyPr/>
          <a:lstStyle/>
          <a:p>
            <a:pPr eaLnBrk="1" hangingPunct="1">
              <a:lnSpc>
                <a:spcPct val="90000"/>
              </a:lnSpc>
            </a:pPr>
            <a:r>
              <a:rPr lang="en-US" smtClean="0"/>
              <a:t>Know –  Become more aware of the miracle of  baby Jesus.</a:t>
            </a:r>
          </a:p>
          <a:p>
            <a:pPr lvl="1" eaLnBrk="1" hangingPunct="1">
              <a:lnSpc>
                <a:spcPct val="90000"/>
              </a:lnSpc>
            </a:pPr>
            <a:r>
              <a:rPr lang="en-US" smtClean="0"/>
              <a:t>His pre-existence</a:t>
            </a:r>
          </a:p>
          <a:p>
            <a:pPr lvl="1" eaLnBrk="1" hangingPunct="1">
              <a:lnSpc>
                <a:spcPct val="90000"/>
              </a:lnSpc>
            </a:pPr>
            <a:r>
              <a:rPr lang="en-US" smtClean="0"/>
              <a:t>His self-emptying</a:t>
            </a:r>
          </a:p>
          <a:p>
            <a:pPr lvl="1" eaLnBrk="1" hangingPunct="1">
              <a:lnSpc>
                <a:spcPct val="90000"/>
              </a:lnSpc>
            </a:pPr>
            <a:r>
              <a:rPr lang="en-US" smtClean="0"/>
              <a:t>His two complete natures</a:t>
            </a:r>
          </a:p>
          <a:p>
            <a:pPr eaLnBrk="1" hangingPunct="1">
              <a:lnSpc>
                <a:spcPct val="90000"/>
              </a:lnSpc>
            </a:pPr>
            <a:r>
              <a:rPr lang="en-US" smtClean="0"/>
              <a:t>Feel –  Awed that God would send his Son to become human.</a:t>
            </a:r>
          </a:p>
          <a:p>
            <a:pPr eaLnBrk="1" hangingPunct="1">
              <a:lnSpc>
                <a:spcPct val="90000"/>
              </a:lnSpc>
            </a:pPr>
            <a:r>
              <a:rPr lang="en-US" smtClean="0"/>
              <a:t>Do –   Open our Minds and Hearts to Adore  Jesus this Christmas.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124200" y="1676400"/>
            <a:ext cx="5334000" cy="1752600"/>
          </a:xfrm>
        </p:spPr>
        <p:txBody>
          <a:bodyPr anchor="ctr"/>
          <a:lstStyle/>
          <a:p>
            <a:pPr eaLnBrk="1" hangingPunct="1"/>
            <a:r>
              <a:rPr lang="en-US" sz="5400" smtClean="0"/>
              <a:t>Come and See a Miraculous Birth</a:t>
            </a:r>
          </a:p>
        </p:txBody>
      </p:sp>
      <p:sp>
        <p:nvSpPr>
          <p:cNvPr id="4099" name="Rectangle 3"/>
          <p:cNvSpPr>
            <a:spLocks noGrp="1" noChangeArrowheads="1"/>
          </p:cNvSpPr>
          <p:nvPr>
            <p:ph type="subTitle" idx="1"/>
          </p:nvPr>
        </p:nvSpPr>
        <p:spPr>
          <a:xfrm>
            <a:off x="3657600" y="4191000"/>
            <a:ext cx="4267200" cy="1600200"/>
          </a:xfrm>
        </p:spPr>
        <p:txBody>
          <a:bodyPr/>
          <a:lstStyle/>
          <a:p>
            <a:pPr eaLnBrk="1" hangingPunct="1"/>
            <a:r>
              <a:rPr lang="en-US" sz="3200" smtClean="0"/>
              <a:t>Knowing Who Jesus Is Helps Us to Respond.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Scripture: John 1:1-5</a:t>
            </a:r>
          </a:p>
        </p:txBody>
      </p:sp>
      <p:sp>
        <p:nvSpPr>
          <p:cNvPr id="5123" name="Rectangle 3"/>
          <p:cNvSpPr>
            <a:spLocks noGrp="1" noChangeArrowheads="1"/>
          </p:cNvSpPr>
          <p:nvPr>
            <p:ph type="body" idx="1"/>
          </p:nvPr>
        </p:nvSpPr>
        <p:spPr/>
        <p:txBody>
          <a:bodyPr/>
          <a:lstStyle/>
          <a:p>
            <a:pPr eaLnBrk="1" hangingPunct="1"/>
            <a:r>
              <a:rPr lang="en-US" sz="2800" b="1" smtClean="0"/>
              <a:t>In the beginning was the Word, and the Word was with God, and the Word was God. He was with God in the beginning. </a:t>
            </a:r>
          </a:p>
          <a:p>
            <a:pPr eaLnBrk="1" hangingPunct="1"/>
            <a:r>
              <a:rPr lang="en-US" sz="2800" b="1" smtClean="0"/>
              <a:t>Through him all things were made; without him nothing was made that has been made. In him was life, and that life was the light of men. The light shines in the darkness, but the darkness has not understood it.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mtClean="0"/>
              <a:t>Scripture: John 1:10-13</a:t>
            </a:r>
          </a:p>
        </p:txBody>
      </p:sp>
      <p:sp>
        <p:nvSpPr>
          <p:cNvPr id="6147" name="Rectangle 3"/>
          <p:cNvSpPr>
            <a:spLocks noGrp="1" noChangeArrowheads="1"/>
          </p:cNvSpPr>
          <p:nvPr>
            <p:ph type="body" idx="1"/>
          </p:nvPr>
        </p:nvSpPr>
        <p:spPr/>
        <p:txBody>
          <a:bodyPr/>
          <a:lstStyle/>
          <a:p>
            <a:pPr eaLnBrk="1" hangingPunct="1">
              <a:lnSpc>
                <a:spcPct val="90000"/>
              </a:lnSpc>
            </a:pPr>
            <a:r>
              <a:rPr lang="en-US" sz="2800" b="1" smtClean="0"/>
              <a:t>He was in the world, and though the world was made through him, the world did not recognize him. He came to that which was his own, but his own did not receive him.  </a:t>
            </a:r>
          </a:p>
          <a:p>
            <a:pPr eaLnBrk="1" hangingPunct="1">
              <a:lnSpc>
                <a:spcPct val="90000"/>
              </a:lnSpc>
            </a:pPr>
            <a:r>
              <a:rPr lang="en-US" sz="2800" b="1" smtClean="0"/>
              <a:t>Yet to all who received him, to those who believed in his name, he gave the right to become children of God- children born not of natural descent, nor of human decision or a husband's will, but born of God.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447800" y="533400"/>
            <a:ext cx="6400800" cy="1143000"/>
          </a:xfrm>
        </p:spPr>
        <p:txBody>
          <a:bodyPr/>
          <a:lstStyle/>
          <a:p>
            <a:pPr eaLnBrk="1" hangingPunct="1"/>
            <a:r>
              <a:rPr lang="en-US" smtClean="0"/>
              <a:t>Scripture: John 1:14, 16-18</a:t>
            </a:r>
          </a:p>
        </p:txBody>
      </p:sp>
      <p:sp>
        <p:nvSpPr>
          <p:cNvPr id="7171" name="Rectangle 3"/>
          <p:cNvSpPr>
            <a:spLocks noGrp="1" noChangeArrowheads="1"/>
          </p:cNvSpPr>
          <p:nvPr>
            <p:ph type="body" idx="1"/>
          </p:nvPr>
        </p:nvSpPr>
        <p:spPr>
          <a:xfrm>
            <a:off x="533400" y="1828800"/>
            <a:ext cx="8077200" cy="4724400"/>
          </a:xfrm>
        </p:spPr>
        <p:txBody>
          <a:bodyPr/>
          <a:lstStyle/>
          <a:p>
            <a:pPr eaLnBrk="1" hangingPunct="1"/>
            <a:r>
              <a:rPr lang="en-US" sz="2800" b="1" smtClean="0"/>
              <a:t>The Word became flesh and made his dwelling among us. We have seen his glory, the glory of the One and Only, who came from the Father, full of grace and truth. </a:t>
            </a:r>
          </a:p>
          <a:p>
            <a:pPr eaLnBrk="1" hangingPunct="1"/>
            <a:r>
              <a:rPr lang="en-US" sz="2800" b="1" smtClean="0"/>
              <a:t>From the fullness of his grace we have all received one blessing after another. For the law was given through Moses; grace and truth came through Jesus Christ. No one has ever seen God, but God the One and Only, who is at the Father's side, has made him known.</a:t>
            </a:r>
          </a:p>
          <a:p>
            <a:pPr eaLnBrk="1" hangingPunct="1"/>
            <a:endParaRPr lang="en-US" sz="2800" b="1"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743200" y="1447800"/>
            <a:ext cx="6400800" cy="1143000"/>
          </a:xfrm>
        </p:spPr>
        <p:txBody>
          <a:bodyPr/>
          <a:lstStyle/>
          <a:p>
            <a:pPr eaLnBrk="1" hangingPunct="1"/>
            <a:r>
              <a:rPr lang="en-US" smtClean="0"/>
              <a:t>Key Thought</a:t>
            </a:r>
          </a:p>
        </p:txBody>
      </p:sp>
      <p:sp>
        <p:nvSpPr>
          <p:cNvPr id="8195" name="Rectangle 3"/>
          <p:cNvSpPr>
            <a:spLocks noGrp="1" noChangeArrowheads="1"/>
          </p:cNvSpPr>
          <p:nvPr>
            <p:ph type="body" idx="1"/>
          </p:nvPr>
        </p:nvSpPr>
        <p:spPr>
          <a:xfrm>
            <a:off x="2819400" y="2819400"/>
            <a:ext cx="6324600" cy="3733800"/>
          </a:xfrm>
        </p:spPr>
        <p:txBody>
          <a:bodyPr/>
          <a:lstStyle/>
          <a:p>
            <a:pPr algn="ctr" eaLnBrk="1" hangingPunct="1">
              <a:buFontTx/>
              <a:buNone/>
            </a:pPr>
            <a:r>
              <a:rPr lang="en-US" sz="3600" smtClean="0"/>
              <a:t>Understanding Jesus’ miraculous birth helps us to understand the blessings he brought to us  and  prompts us to worship Him.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819400" y="1371600"/>
            <a:ext cx="6324600" cy="1828800"/>
          </a:xfrm>
        </p:spPr>
        <p:txBody>
          <a:bodyPr/>
          <a:lstStyle/>
          <a:p>
            <a:pPr eaLnBrk="1" hangingPunct="1"/>
            <a:r>
              <a:rPr lang="en-US" smtClean="0"/>
              <a:t>A Miraculous Condescension-from Heaven to Earth</a:t>
            </a:r>
          </a:p>
        </p:txBody>
      </p:sp>
      <p:sp>
        <p:nvSpPr>
          <p:cNvPr id="9219" name="Rectangle 3"/>
          <p:cNvSpPr>
            <a:spLocks noGrp="1" noChangeArrowheads="1"/>
          </p:cNvSpPr>
          <p:nvPr>
            <p:ph type="body" idx="1"/>
          </p:nvPr>
        </p:nvSpPr>
        <p:spPr>
          <a:xfrm>
            <a:off x="2743200" y="3429000"/>
            <a:ext cx="6400800" cy="3429000"/>
          </a:xfrm>
        </p:spPr>
        <p:txBody>
          <a:bodyPr/>
          <a:lstStyle/>
          <a:p>
            <a:pPr eaLnBrk="1" hangingPunct="1"/>
            <a:r>
              <a:rPr lang="en-US" sz="2800" smtClean="0"/>
              <a:t>Jesus existed before his</a:t>
            </a:r>
            <a:br>
              <a:rPr lang="en-US" sz="2800" smtClean="0"/>
            </a:br>
            <a:r>
              <a:rPr lang="en-US" sz="2800" smtClean="0"/>
              <a:t>Bethlehem birth.</a:t>
            </a:r>
          </a:p>
          <a:p>
            <a:pPr lvl="1" eaLnBrk="1" hangingPunct="1"/>
            <a:r>
              <a:rPr lang="en-US" sz="2400" smtClean="0"/>
              <a:t>John 1:1 – “The Word was with God and the Word was God.”</a:t>
            </a:r>
          </a:p>
          <a:p>
            <a:pPr lvl="1" eaLnBrk="1" hangingPunct="1"/>
            <a:r>
              <a:rPr lang="en-US" sz="2400" smtClean="0"/>
              <a:t>Dan 7:13,14 – Vision of the Son of Man</a:t>
            </a:r>
          </a:p>
          <a:p>
            <a:pPr lvl="1" eaLnBrk="1" hangingPunct="1"/>
            <a:r>
              <a:rPr lang="en-US" sz="2400" smtClean="0"/>
              <a:t>John 8:58 “Before Abraham was born, </a:t>
            </a:r>
            <a:br>
              <a:rPr lang="en-US" sz="2400" smtClean="0"/>
            </a:br>
            <a:r>
              <a:rPr lang="en-US" sz="2400" smtClean="0"/>
              <a:t>I AM.”</a:t>
            </a:r>
          </a:p>
          <a:p>
            <a:pPr lvl="1" eaLnBrk="1" hangingPunct="1"/>
            <a:r>
              <a:rPr lang="en-US" sz="2400" smtClean="0"/>
              <a:t>Col. 1:17-“He is before all things.”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2819400" y="1219200"/>
            <a:ext cx="6324600" cy="2057400"/>
          </a:xfrm>
        </p:spPr>
        <p:txBody>
          <a:bodyPr/>
          <a:lstStyle/>
          <a:p>
            <a:pPr eaLnBrk="1" hangingPunct="1"/>
            <a:r>
              <a:rPr lang="en-US" smtClean="0"/>
              <a:t>A Miraculous Condescension-from Heaven to Earth</a:t>
            </a:r>
          </a:p>
        </p:txBody>
      </p:sp>
      <p:sp>
        <p:nvSpPr>
          <p:cNvPr id="10243" name="Rectangle 3"/>
          <p:cNvSpPr>
            <a:spLocks noGrp="1" noChangeArrowheads="1"/>
          </p:cNvSpPr>
          <p:nvPr>
            <p:ph type="body" idx="1"/>
          </p:nvPr>
        </p:nvSpPr>
        <p:spPr>
          <a:xfrm>
            <a:off x="2819400" y="3429000"/>
            <a:ext cx="6324600" cy="3429000"/>
          </a:xfrm>
        </p:spPr>
        <p:txBody>
          <a:bodyPr/>
          <a:lstStyle/>
          <a:p>
            <a:pPr eaLnBrk="1" hangingPunct="1">
              <a:lnSpc>
                <a:spcPct val="90000"/>
              </a:lnSpc>
            </a:pPr>
            <a:r>
              <a:rPr lang="en-US" sz="2800" smtClean="0">
                <a:latin typeface="Arial" panose="020B0604020202020204" pitchFamily="34" charset="0"/>
              </a:rPr>
              <a:t>Christmas is the greatest voluntary humiliation ever</a:t>
            </a:r>
          </a:p>
          <a:p>
            <a:pPr lvl="1" eaLnBrk="1" hangingPunct="1">
              <a:lnSpc>
                <a:spcPct val="90000"/>
              </a:lnSpc>
            </a:pPr>
            <a:r>
              <a:rPr lang="en-US" sz="2400" smtClean="0">
                <a:latin typeface="Arial" panose="020B0604020202020204" pitchFamily="34" charset="0"/>
              </a:rPr>
              <a:t>[He] emptied himself, taking the form of a servant, being born in the likeness of men. And being found in human form he humbled himself and became obedient unto death, even death on a cross.</a:t>
            </a:r>
          </a:p>
          <a:p>
            <a:pPr lvl="1" eaLnBrk="1" hangingPunct="1">
              <a:lnSpc>
                <a:spcPct val="90000"/>
              </a:lnSpc>
            </a:pPr>
            <a:r>
              <a:rPr lang="en-US" sz="2400" smtClean="0">
                <a:latin typeface="Arial" panose="020B0604020202020204" pitchFamily="34" charset="0"/>
              </a:rPr>
              <a:t>Phil 2:7-8  RSV</a:t>
            </a:r>
          </a:p>
          <a:p>
            <a:pPr lvl="1" eaLnBrk="1" hangingPunct="1">
              <a:lnSpc>
                <a:spcPct val="90000"/>
              </a:lnSpc>
            </a:pPr>
            <a:endParaRPr lang="en-US" sz="240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362200" y="1219200"/>
            <a:ext cx="6781800" cy="1143000"/>
          </a:xfrm>
        </p:spPr>
        <p:txBody>
          <a:bodyPr/>
          <a:lstStyle/>
          <a:p>
            <a:pPr eaLnBrk="1" hangingPunct="1"/>
            <a:r>
              <a:rPr lang="en-US" smtClean="0">
                <a:latin typeface="Arial" panose="020B0604020202020204" pitchFamily="34" charset="0"/>
              </a:rPr>
              <a:t>A Miraculous Combination God and Man</a:t>
            </a:r>
          </a:p>
        </p:txBody>
      </p:sp>
      <p:sp>
        <p:nvSpPr>
          <p:cNvPr id="11267" name="Rectangle 3"/>
          <p:cNvSpPr>
            <a:spLocks noGrp="1" noChangeArrowheads="1"/>
          </p:cNvSpPr>
          <p:nvPr>
            <p:ph type="body" idx="1"/>
          </p:nvPr>
        </p:nvSpPr>
        <p:spPr>
          <a:xfrm>
            <a:off x="2819400" y="2514600"/>
            <a:ext cx="6324600" cy="4343400"/>
          </a:xfrm>
        </p:spPr>
        <p:txBody>
          <a:bodyPr/>
          <a:lstStyle/>
          <a:p>
            <a:pPr eaLnBrk="1" hangingPunct="1"/>
            <a:r>
              <a:rPr lang="en-US" smtClean="0">
                <a:latin typeface="Arial" panose="020B0604020202020204" pitchFamily="34" charset="0"/>
              </a:rPr>
              <a:t>The Scripture record</a:t>
            </a:r>
          </a:p>
          <a:p>
            <a:pPr lvl="1" eaLnBrk="1" hangingPunct="1"/>
            <a:r>
              <a:rPr lang="en-US" smtClean="0"/>
              <a:t>John 1:13 – born of God</a:t>
            </a:r>
          </a:p>
          <a:p>
            <a:pPr lvl="1" eaLnBrk="1" hangingPunct="1"/>
            <a:r>
              <a:rPr lang="en-US" smtClean="0"/>
              <a:t>Matt  1:18-23 </a:t>
            </a:r>
          </a:p>
          <a:p>
            <a:pPr lvl="2" eaLnBrk="1" hangingPunct="1"/>
            <a:r>
              <a:rPr lang="en-US" smtClean="0">
                <a:latin typeface="Arial" panose="020B0604020202020204" pitchFamily="34" charset="0"/>
              </a:rPr>
              <a:t>v. 18 with child through the Holy Spirit.</a:t>
            </a:r>
          </a:p>
          <a:p>
            <a:pPr lvl="2" eaLnBrk="1" hangingPunct="1"/>
            <a:r>
              <a:rPr lang="en-US" smtClean="0">
                <a:latin typeface="Arial" panose="020B0604020202020204" pitchFamily="34" charset="0"/>
              </a:rPr>
              <a:t>v. 20 what is conceived is from the Holy Spirit</a:t>
            </a:r>
          </a:p>
          <a:p>
            <a:pPr lvl="2" eaLnBrk="1" hangingPunct="1"/>
            <a:r>
              <a:rPr lang="en-US" smtClean="0">
                <a:latin typeface="Arial" panose="020B0604020202020204" pitchFamily="34" charset="0"/>
              </a:rPr>
              <a:t>v. 23 therefore -  they will call him Immanuel which means God with us.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hristmas - Come and See">
  <a:themeElements>
    <a:clrScheme name="Christmas - Come and Se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Christmas - Come and Se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hristmas - Come and Se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ristmas - Come and Se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ristmas - Come and Se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ristmas - Come and Se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ristmas - Come and Se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ristmas - Come and Se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ristmas - Come and Se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C:\WINDOWS\Application Data\Microsoft\Templates\Christmas - Come and See.pot</Template>
  <TotalTime>2386</TotalTime>
  <Words>1464</Words>
  <Application>Microsoft Office PowerPoint</Application>
  <PresentationFormat>On-screen Show (4:3)</PresentationFormat>
  <Paragraphs>92</Paragraphs>
  <Slides>19</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Times New Roman</vt:lpstr>
      <vt:lpstr>Arial</vt:lpstr>
      <vt:lpstr>Christmas - Come and See</vt:lpstr>
      <vt:lpstr>PowerPoint Presentation</vt:lpstr>
      <vt:lpstr>Come and See a Miraculous Birth</vt:lpstr>
      <vt:lpstr>Scripture: John 1:1-5</vt:lpstr>
      <vt:lpstr>Scripture: John 1:10-13</vt:lpstr>
      <vt:lpstr>Scripture: John 1:14, 16-18</vt:lpstr>
      <vt:lpstr>Key Thought</vt:lpstr>
      <vt:lpstr>A Miraculous Condescension-from Heaven to Earth</vt:lpstr>
      <vt:lpstr>A Miraculous Condescension-from Heaven to Earth</vt:lpstr>
      <vt:lpstr>A Miraculous Combination God and Man</vt:lpstr>
      <vt:lpstr>The Miraculous Combination</vt:lpstr>
      <vt:lpstr>A Miraculous Combination</vt:lpstr>
      <vt:lpstr>The Council of Chalcedon A.D. 451</vt:lpstr>
      <vt:lpstr>Thirty-nine Articles of the Church of England #2   Version of  1801 </vt:lpstr>
      <vt:lpstr>United Methodist Discipline 2012</vt:lpstr>
      <vt:lpstr>This Combination Is Essential for Our Salvation</vt:lpstr>
      <vt:lpstr>A Miraculous Cause of Blessing – Step 1</vt:lpstr>
      <vt:lpstr>A Miraculous Cause of Blessing Step 2</vt:lpstr>
      <vt:lpstr>A Miraculous Cause of Blessing – Part 3</vt:lpstr>
      <vt:lpstr>Our Response</vt:lpstr>
    </vt:vector>
  </TitlesOfParts>
  <Company>Community Wesleyan Church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Come and See a Miraculous Birth</dc:title>
  <dc:creator>Kelvin S. Jones</dc:creator>
  <cp:lastModifiedBy>Kelvin Jones</cp:lastModifiedBy>
  <cp:revision>8</cp:revision>
  <dcterms:created xsi:type="dcterms:W3CDTF">2000-12-01T21:33:59Z</dcterms:created>
  <dcterms:modified xsi:type="dcterms:W3CDTF">2013-12-05T15:50:35Z</dcterms:modified>
</cp:coreProperties>
</file>